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DF059-3BBA-4B38-AC88-4F1735138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8B30-CC42-4E5F-A9F5-9BD018E5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453D-9105-4A79-BD34-2F08F8FF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EE0DF-3030-4310-81E3-F06B4A3D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1F505-1AF8-4180-83D4-FD2A1402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E459B-B4A2-4B67-B5BA-195D8E2F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85D32-8E3D-4B01-9406-3CB6EBE3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7FF13-5FF7-4B4D-8979-05F82FC6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D6638-088B-4A75-AE2F-9A67B4EA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FE3EF-8B70-4A42-AE43-3CF8E2FBE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730C-D4C8-4723-A116-C2671ABD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0150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幼儿园意外事故处理培训总结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随着社会对儿童安全问题的关注度不断提高，幼儿园安全问题成为公众关注的焦点。近年来，幼儿园意外事故频发，给幼儿和家庭带来巨大伤害和损失。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幼儿园作为幼儿成长的重要场所，必须承担起保护幼儿安全的责任。意外事故处理能力是幼儿园教师必备的技能之一，也是保障幼儿安全的重要措施。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提高幼儿园教师对意外事故的认知和处理能力，掌握正确的急救知识和技能，确保在意外发生时能够迅速、准确地采取有效措施。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加强幼儿园教师的安全意识和责任心，提高教师的职业素养和综合能力，为幼儿的健康成长提供更加安全的环境。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摔伤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烫伤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意外事故类型与预防措施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1" r="14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52" r="147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812" r="48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提供安全的活动场地，教育孩子正确使用玩具和设备，避免在无人看护的情况下玩耍。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教育孩子远离热水和热源，确保热水温度适中，使用防烫容器盛放热水。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避免孩子接触小件物品和危险物品，教育孩子不将物品放入口中。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确保电器设备和电源插座安装在孩子无法触及的地方，定期检查设备安全性。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使用干净的纱布或绷带压迫伤口止血，抬高受伤部位，保持冷静并尽快就医。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紧急就医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在孩子出现呼吸或心跳骤停的情况下，立即进行心肺复苏，并拨打急救电话。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在发生严重意外事故时，及时将孩子送往医院接受治疗。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紧急处理流程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通过安全教育使孩子认识到危险的存在，增强自我保护意识。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教育孩子在遇到紧急情况时如何应对，掌握基本的安全知识和技能。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通过安全教育帮助孩子养成良好的生活习惯和行为习惯，预防意外事故的发生。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2023年5月1日至2023年5月5日，每天上午9点至12点，下午2点至5点。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幼儿园多功能厅及户外安全演练场地。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幼儿园全体教师、保育员、医护人员及相关管理人员。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幼儿园安全管理委员会及医护室。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参与人员与组织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https://d.book118.com/147120150000006042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2024-09-15T00:50:15.260</cp:lastPrinted>
  <dcterms:created xsi:type="dcterms:W3CDTF">2024-09-14T16:50:15Z</dcterms:created>
  <dcterms:modified xsi:type="dcterms:W3CDTF">2024-09-14T16:50:17Z</dcterms:modified>
</cp:coreProperties>
</file>