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297EE-DB3F-4430-9FC6-5BEC7A83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00BF0-0330-4080-BFD7-136855D8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0B870-A113-47AA-9063-7DDC5127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0994B-F433-4BB6-88FE-CE9521AA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6AB56-E1F6-4B9E-835B-2A7C2169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C6338-86FF-40F0-8132-E444D78E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27584-6067-468C-B71B-2B747273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CF29D-61D3-4536-81AC-6A753DF4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65AC5-EBF8-44FB-A816-25F530556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B2A8F-EDBA-4323-A6D7-963034C3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0BA29-8F6D-4CBE-8406-E0A6192A6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2103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民政系统妇女的工作计划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资源安排和预算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通过制定和实施工作计划，促进妇女在民政系统中的平等参与和全面发展，提升妇女的社会地位和影响力。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提升妇女地位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倡导性别平等理念，消除性别歧视，确保妇女在民政系统各个领域享有与男性平等的权利和机会。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推动性别平等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关注妇女在民政工作中的特殊需求和贡献，推动社会性别平等意识的普及和提高，促进社会和谐与进步。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妇女在民政系统中发挥着不可替代的作用，她们在社区服务、社会福利、婚姻家庭等领域具有独特的优势和专业知识。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妇女是民政工作的重要力量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鼓励和支持妇女积极参与民政工作，有利于推动民政工作的全面发展和创新，提高工作质量和效率。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妇女参与促进民政工作全面发展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妇女在民政工作中往往能够发挥更加细致、耐心和富有同情心的特点，为困难群体和弱势群体提供更加周到的服务和帮助。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妇女在民政工作中的特殊贡献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妇女在民政系统中的角色和重要性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增加妇女在民政系统各级领导岗位上的比例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制定具体的选拔和培养计划，为妇女提供更多的晋升机会和培训资源，确保她们能够在领导岗位上发挥更大的作用。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500" r="10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促进妇女参与决策过程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在制定政策和规划时，积极听取妇女的意见和建议，确保她们的诉求得到充分考虑和反映。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加强妇女在民政系统内的网络建设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通过建立妇女组织、联谊会等形式，促进妇女之间的交流与合作，形成互相支持、共同进步的良好氛围。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提高妇女参与度和影响力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20" b="14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026" b="180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促进性别平等和妇女赋权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消除性别歧视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在民政系统内部积极推动性别平等观念，反对任何形式的性别歧视，确保男女员工享有平等的权利和机会。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加强性别平等教育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通过开展培训、宣传等活动，提高全体员工的性别平等意识，促进男女员工之间的互相理解和尊重。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推动妇女赋权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鼓励和支持妇女积极参与社会事务和公共决策，提高她们的自我认知和自我发展能力，实现个人价值和社会价值的统一。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加强妇女干部队伍建设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重视妇女干部的培养和选拔工作，为她们提供更多的学习机会和实践平台，打造一支高素质、专业化的妇女干部队伍。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提升妇女组织能力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通过开展培训、交流等活动，提高妇女组织的组织能力和服务水平，使她们能够更好地为妇女群体服务。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完善妇女组织体系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建立健全各级妇女组织，确保她们能够有效地发挥作用，为妇女提供更多的服务和支持。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加强妇女组织建设和能力建设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工作计划重点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通过广泛宣传和教育，提高全社会对妇女权益保障的认识和重视程度，营造尊重和保护妇女的良好氛围。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推动制定和完善保障妇女权益的法律法规，确保妇女在政治、经济、文化、社会等各方面的权益得到充分保障。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建立维权机制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建立健全妇女维权机制，包括投诉、举报、法律援助等渠道，为妇女提供及时有效的法律帮助和支持。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625" r="9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加强妇女权益保障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08" r="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鼓励企业吸纳女性高管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鼓励企业积极吸纳女性高管，提高女性在企业管理层中的比例，促进企业性别平等和多元化发展。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促进妇女参政议政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积极推动妇女参与国家和社会事务的决策和管理，提高妇女在各级领导班子和公务员队伍中的比例。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加强妇女组织建设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加强各级妇女组织建设，提高妇女组织的凝聚力和影响力，为妇女参与决策和管理提供有力支持。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推动妇女参与决策和管理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针对妇女的职业需求和特点，制定个性化的职业技能培训计划，提高妇女的就业竞争力和职业发展潜力。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拓展培训领域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拓展妇女职业技能培训的领域和范围，包括新兴职业和领域，为妇女提供更多元化的职业选择和发展空间。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加强培训质量监管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加强对妇女职业技能培训机构和培训质量的监管和评估，确保培训质量和效果符合要求和标准。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加强妇女职业技能培训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工作计划措施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推动制定和完善性别平等相关法律法规，确保妇女在政治、经济、社会等各方面的权益得到充分保障。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性别平等政策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加强反家庭暴力法规的制定和实施，为受暴妇女提供及时有效的法律救助和保护。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反对家庭暴力法规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制定和完善促进妇女就业的政策措施，消除就业性别歧视，提高妇女就业率和就业质量。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促进妇女就业政策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制定和完善相关政策法规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妇女权益宣传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利用多种渠道和形式宣传妇女权益保障法律法规和政策措施，提高妇女对自身权益的认知和维护能力。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先进性别文化培育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积极培育和传播先进的性别文化，倡导男女平等、尊重妇女的价值观念，营造有利于妇女发展的社会氛围。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性别平等教育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推动将性别平等教育纳入国民教育体系，提高全社会的性别平等意识。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加强宣传教育和舆论引导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https://d.book118.com/147122103166006030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2024-09-02T20:11:13.719</cp:lastPrinted>
  <dcterms:created xsi:type="dcterms:W3CDTF">2024-09-02T12:11:13Z</dcterms:created>
  <dcterms:modified xsi:type="dcterms:W3CDTF">2024-09-02T12:11:16Z</dcterms:modified>
</cp:coreProperties>
</file>