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442D4D-0708-4864-AD87-9552906A6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0D83D3-10EF-4057-B315-DEC7C2F4F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D8498B-FE1C-44DA-A140-CBEE2527B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AB9FD6-ED8A-483C-9C1D-541A42293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66683B-363F-4AD3-9B95-0A6A1C071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54FA72-F54B-4952-B077-967278AC9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D7BC0E-2995-40D6-A63D-EB6FD9F78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87DDCF-B604-4FD1-9DB4-A161CFE9C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B7F1CD-7044-483A-BFA2-AA1D46F65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5316AC-F263-4561-B2F4-B21D1A8B0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E6FD29-74C8-4B97-8E5A-FCDFB5BC6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12212510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传染病案例分析与防控经验交流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传染病防控策略与措施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传染病防控经验分享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当前面临的挑战与问题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未来发展趋势及建议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91" r="1691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分析传染病案例，总结经验教训，为今后的防控工作提供参考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促进不同地区、不同领域之间的交流与合作，共同应对传染病的挑战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提高公众对传染病的认识和重视程度，加强自我防护意识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传染病定义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传染病危害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由各种病原体引起的能在人与人、动物与动物或人与动物之间相互传播的一类疾病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根据病原体、传播途径和宿主特性等因素，传染病可分为多种类型，如病毒性传染病、细菌性传染病、寄生虫病等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传染病的爆发和流行会给人类健康和社会经济发展带来严重影响，如导致人口死亡、医疗资源紧张、社会秩序混乱等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传染病案例分析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案例一：流感疫情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流感病毒变异快，传播迅速，易引起大规模流行。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加强疫苗接种，提高人群免疫力；加强疫情监测和预警；推广个人卫生习惯，如勤洗手、戴口罩等。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需加强国际合作，共同应对流感疫情；加强疫苗研发和生产能力。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流感疫情背景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防控措施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经验教训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艾滋病传播背景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防控措施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经验教训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案例二：艾滋病传播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加强宣传教育，提高人群防范意识；推广安全套使用，减少性传播风险；加强血液安全管理，减少血液传播风险。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需加强对高危人群的关注和管理，提高防治效果；加强国际合作，共同应对艾滋病挑战。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艾滋病病毒通过性接触、血液传播和母婴传播等途径传播，严重危害人类健康。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案例三：疟疾防治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疟疾防治背景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疟疾是一种由疟原虫引起的传染病，通过蚊子叮咬传播，给人类健康带来严重威胁。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防控措施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加强灭蚊工作，减少传播媒介；推广使用蚊帐等防护措施；加强疫情监测和预警。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经验教训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需加强国际合作，共同应对疟疾挑战；加强疫苗研发和生产能力；提高基层医疗机构的诊断和治疗能力。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登革热是一种由登革热病毒引起的急性传染病，通过蚊子叮咬传播，易引起大规模暴发。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667" r="18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登革热暴发背景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加强灭蚊工作，减少传播媒介；加强疫情监测和预警；推广个人卫生习惯，如穿长袖衣裤、使用驱蚊剂等。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防控措施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155" r="915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需加强国际合作，共同应对登革热挑战；加强疫苗研发和生产能力；提高基层医疗机构的诊断和治疗能力。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经验教训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案例四：登革热暴发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传染病防控策略与措施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按照国家规定，对适龄人群进行预防接种，提高人群免疫水平。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实施国家免疫规划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加强疫苗接种管理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250" r="18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开展疫苗研发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417" r="7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确保疫苗储存、运输和使用安全，提高接种率和接种质量。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针对新发、突发传染病，加快疫苗研发进程，提高应对能力。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预防接种和免疫规划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833" r="188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加强信息报告和公开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规范疫情报告制度，及时、准确、全面地报告和公开疫情信息。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完善监测网络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建立健全覆盖城乡的传染病监测网络，及时发现和报告疫情。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强化实验室检测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提高实验室检测能力，准确识别传染病病原体，为防控提供依据。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疫情监测与报告制度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对疫点、疫区进行彻底消毒，切断传播途径，防止疫情扩散。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落实消毒措施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对确诊患者、疑似患者和密切接触者进行隔离治疗或观察，减少传播风险。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实施隔离措施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医护人员和现场处置人员需采取严格的个人防护措施，确保自身安全。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加强个人防护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消毒、隔离等现场处置措施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加强心理干预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针对受疫情影响的人群，提供心理支持和辅导，减轻心理压力和恐慌情绪。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开展健康教育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普及传染病防治知识，提高公众自我防护意识和能力。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倡导健康生活方式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鼓励公众养成健康的生活方式，如合理饮食、充足睡眠、适度运动等，提高身体免疫力。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042" r="210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08" r="1670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公众健康教育和心理干预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https://d.book118.com/147122125101006042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2024-09-15T18:50:33.283</cp:lastPrinted>
  <dcterms:created xsi:type="dcterms:W3CDTF">2024-09-15T10:50:33Z</dcterms:created>
  <dcterms:modified xsi:type="dcterms:W3CDTF">2024-09-15T10:50:35Z</dcterms:modified>
</cp:coreProperties>
</file>