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4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77E8C-1741-4E40-8BB3-E5B5D6F30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CE276-2A9C-4275-AB68-3A73A34B7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CEAD-B73C-4167-A7A8-AB51C4867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87048-B29D-4B52-9467-89EF04766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ADD5E-F811-4EB2-9BB9-3FA93834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1C65A1-E6A8-4AC3-85CF-686A0874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1D4B01-11A4-4495-BE58-394F8A5E0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43B0A-6166-414E-B19C-36C7B2A0D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E5D86-FE51-481A-81C2-CB782EF1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FBED0-CF2B-4554-8485-58A2B8AB4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AC3F9-47BB-4DEE-9A19-91B1863CE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201" r:id="rId2"/>
    <p:sldLayoutId id="2147484202" r:id="rId3"/>
    <p:sldLayoutId id="2147484203" r:id="rId4"/>
    <p:sldLayoutId id="2147484204" r:id="rId5"/>
    <p:sldLayoutId id="2147484205" r:id="rId6"/>
    <p:sldLayoutId id="2147484206" r:id="rId7"/>
    <p:sldLayoutId id="2147484207" r:id="rId8"/>
    <p:sldLayoutId id="2147484208" r:id="rId9"/>
    <p:sldLayoutId id="2147484209" r:id="rId10"/>
    <p:sldLayoutId id="21474842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31" Type="http://schemas.openxmlformats.org/officeDocument/2006/relationships/tags" Target="../tags/tag171.xml" /><Relationship Id="rId32" Type="http://schemas.openxmlformats.org/officeDocument/2006/relationships/tags" Target="../tags/tag172.xml" /><Relationship Id="rId33" Type="http://schemas.openxmlformats.org/officeDocument/2006/relationships/tags" Target="../tags/tag173.xml" /><Relationship Id="rId34" Type="http://schemas.openxmlformats.org/officeDocument/2006/relationships/tags" Target="../tags/tag174.xml" /><Relationship Id="rId35" Type="http://schemas.openxmlformats.org/officeDocument/2006/relationships/tags" Target="../tags/tag175.xml" /><Relationship Id="rId36" Type="http://schemas.openxmlformats.org/officeDocument/2006/relationships/tags" Target="../tags/tag176.xml" /><Relationship Id="rId37" Type="http://schemas.openxmlformats.org/officeDocument/2006/relationships/tags" Target="../tags/tag177.xml" /><Relationship Id="rId38" Type="http://schemas.openxmlformats.org/officeDocument/2006/relationships/tags" Target="../tags/tag178.xml" /><Relationship Id="rId39" Type="http://schemas.openxmlformats.org/officeDocument/2006/relationships/tags" Target="../tags/tag179.xml" /><Relationship Id="rId4" Type="http://schemas.openxmlformats.org/officeDocument/2006/relationships/tags" Target="../tags/tag144.xml" /><Relationship Id="rId40" Type="http://schemas.openxmlformats.org/officeDocument/2006/relationships/tags" Target="../tags/tag180.xml" /><Relationship Id="rId41" Type="http://schemas.openxmlformats.org/officeDocument/2006/relationships/tags" Target="../tags/tag181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230051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张某某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系统架构师工作总结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项目背景与目标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系统架构设计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系统实现与测试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团队协作与沟通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经验教训与改进措施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项目背景与目标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  <a:endParaRPr lang="zh-CN" altLang="en-US"/>
          </a:p>
        </p:txBody>
      </p:sp>
      <p:sp>
        <p:nvSpPr>
          <p:cNvPr id="10490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项目目标：明确项目的目标、范围和预期成果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项目背景：介绍项目的起源、发展历程和项目背景信息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项目背景与目标的关系：阐述项目背景与项目目标之间的联系和影响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项目背景对项目目标的影响：分析项目背景对项目目标的影响和作用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项目目标与意义</a:t>
            </a:r>
            <a:endParaRPr lang="zh-CN" altLang="en-US"/>
          </a:p>
        </p:txBody>
      </p:sp>
      <p:sp>
        <p:nvSpPr>
          <p:cNvPr id="1049144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50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项目目标：解决现有系统存在的问题，提高系统性能和稳定性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52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154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160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62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166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68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74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178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80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2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86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8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190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192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项目意义：为公司创造价值，提升客户满意度，促进业务发展  项目背景与目标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198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项目背景与目标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00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项目背景：介绍项目的背景信息，包括项目来源、客户需求、市场竞争等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02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04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项目目标：明确项目的目标，包括项目的时间、成本、质量等要求  系统架构师工作总结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06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系统架构师工作总结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08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工作职责：介绍系统架构师的工作职责，包括需求分析、系统设计、技术选型、代码开发等方面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10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12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工作成果：展示系统架构师的工作成果，包括系统性能提升、稳定性增强、客户满意度提高等方面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14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16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经验教训：总结系统架构师在工作中遇到的问题和经验教训，为今后的工作提供参考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18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220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0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未来计划：展望未来，提出系统架构师的未来计划和目标</a:t>
            </a:r>
            <a:endParaRPr kumimoji="0" lang="zh-CN" altLang="en-US" sz="10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222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系统架构设计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整体架构设计思路</a:t>
            </a:r>
            <a:endParaRPr lang="zh-CN" altLang="en-US"/>
          </a:p>
        </p:txBody>
      </p:sp>
      <p:sp>
        <p:nvSpPr>
          <p:cNvPr id="1049358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明确业务需求和目标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分析现有系统和数据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设计整体架构方案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确定关键技术和工具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制定实施计划和时间表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评估整体架构性能和可扩展性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关键模块与功能设计</a:t>
            </a:r>
            <a:endParaRPr lang="zh-CN" altLang="en-US"/>
          </a:p>
        </p:txBody>
      </p:sp>
      <p:sp>
        <p:nvSpPr>
          <p:cNvPr id="104941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关键模块：核心模块、辅助模块、扩展模块等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功能设计：输入输出、数据处理、业务逻辑等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模块间关系：依赖关系、调用关系、数据流等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模块性能优化：负载均衡、容错处理、数据压缩等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数据结构与算法设计</a:t>
            </a:r>
            <a:endParaRPr lang="zh-CN" altLang="en-US"/>
          </a:p>
        </p:txBody>
      </p:sp>
      <p:sp>
        <p:nvSpPr>
          <p:cNvPr id="104947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数据结构选择：根据业务需求和系统特点选择合适的数据结构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安全性考虑：在数据结构和算法设计中充分考虑安全性问题，防止数据泄露和攻击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数据存储设计：合理设计数据库表结构和索引，提高数据查询效率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算法优化：对常用算法进行优化，提高系统性能和响应速度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6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系统实现与测试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系统实现过程概述</a:t>
            </a:r>
            <a:endParaRPr lang="zh-CN" altLang="en-US"/>
          </a:p>
        </p:txBody>
      </p:sp>
      <p:sp>
        <p:nvSpPr>
          <p:cNvPr id="104965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需求分析：明确系统功能和需求，梳理业务流程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设计阶段：根据需求分析结果，进行系统架构设计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编码实现：按照设计文档进行编码实现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测试阶段：对系统进行测试，确保功能正常、性能稳定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关键技术难点与解决方案</a:t>
            </a:r>
            <a:endParaRPr lang="zh-CN" altLang="en-US"/>
          </a:p>
        </p:txBody>
      </p:sp>
      <p:sp>
        <p:nvSpPr>
          <p:cNvPr id="104970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关键技术难点：系统实现过程中的技术难题和挑战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解决方案：针对每个技术难点采取的解决方案和实施方法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经验教训：在解决技术难点过程中遇到的问题和教训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未来计划：针对技术难点的改进和未来发展规划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https://d.book118.com/147123005110006032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系统架构师工作总结</vt:lpstr>
      <vt:lpstr>目录</vt:lpstr>
      <vt:lpstr>单击此处添加章节标题</vt:lpstr>
      <vt:lpstr>项目背景与目标</vt:lpstr>
      <vt:lpstr>PowerPoint Presentation</vt:lpstr>
      <vt:lpstr>项目背景介绍</vt:lpstr>
      <vt:lpstr>项目目标与意义</vt:lpstr>
      <vt:lpstr>系统架构设计</vt:lpstr>
      <vt:lpstr>PowerPoint Presentation</vt:lpstr>
      <vt:lpstr>整体架构设计思路</vt:lpstr>
      <vt:lpstr>关键模块与功能设计</vt:lpstr>
      <vt:lpstr>数据结构与算法设计</vt:lpstr>
      <vt:lpstr>系统实现与测试</vt:lpstr>
      <vt:lpstr>PowerPoint Presentation</vt:lpstr>
      <vt:lpstr>系统实现过程概述</vt:lpstr>
      <vt:lpstr>关键技术难点与解决方案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2024-09-05T10:47:47.468</cp:lastPrinted>
  <dcterms:created xsi:type="dcterms:W3CDTF">2024-09-05T02:47:47Z</dcterms:created>
  <dcterms:modified xsi:type="dcterms:W3CDTF">2024-09-05T02:47:49Z</dcterms:modified>
</cp:coreProperties>
</file>