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7FDD4-24FD-4EE2-97B3-025FA4C88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9D54E-495E-4DB9-AB5D-BE3892774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BF45E-8F9A-4E26-96C2-2EF606D93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586729-2CEF-4D94-9A3B-AA8840813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777345-EA45-4763-9ECA-76EE68865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7CD6DA-C27B-4FE1-B040-244F77F73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FB4EE2-311E-4DD0-8518-C79F20440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9872CD-C405-44CF-A586-9D154F664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1444C7-8C87-4187-9B6A-033CD6310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26121-6FE9-4620-B9DC-C30693817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ADA99-807E-499F-AEE7-E48DC3CCA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24164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可口可乐股票行业分析报告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可口可乐公司概述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可口可乐股票分析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000" r="1800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饮料行业是指生产和销售各种非酒精饮料及其相关产品的行业，包括碳酸饮料、果汁饮料、矿泉水、茶饮料等。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根据产品类型和特点，饮料行业可以分为软饮料和硬饮料两大类。软饮料是指不含酒精的饮料，如碳酸饮料、果汁饮料、茶饮料等；硬饮料则是指含酒精的饮料，如啤酒、葡萄酒等。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行业市场规模与增长趋势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全球饮料市场规模庞大，根据市场研究机构的数据，2019年全球饮料市场规模达到了1.3万亿美元。其中，软饮料市场规模占据了相当大的比重。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随着全球经济的发展和消费者需求的多样化，饮料行业市场规模仍将继续增长。尤其是在新兴市场，由于人口众多和消费水平的提高，饮料市场规模的增长潜力巨大。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00" r="2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可口可乐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作为全球最大的饮料生产商之一，可口可乐在软饮料市场占据了重要地位。其产品线涵盖了碳酸饮料、果汁饮料、茶饮料等多个领域，并且在全球范围内拥有广泛的销售网络。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百事可乐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作为可口可乐的主要竞争对手，百事可乐在软饮料市场也有着举足轻重的地位。其产品线同样丰富，包括碳酸饮料、果汁饮料、茶饮料等。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雀巢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雀巢是全球最大的食品和饮料生产商之一，其产品线涵盖了咖啡、茶、矿泉水等多个领域。雀巢在饮料市场的地位不容忽视。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可口可乐公司概述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目前可口可乐是全球最大的非酒精饮料公司，产品遍布200多个国家，拥有超过500个饮料品牌。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可口可乐公司采用多元化战略，业务涉及碳酸饮料、果汁饮料、茶饮料、饮用水等多个领域。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775" r="47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0453" b="2045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76" r="96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1886年，可口可乐由约翰·彭伯顿在美国乔治亚州亚特兰大市发明，至今已有130多年历史。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公司历史与现状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729" r="2072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产品与服务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包括可口可乐、雪碧、芬达等知名碳酸饮料。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如Minute Maid果汁系列、Powerade运动饮料等。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如Tazo茶饮、Fuze茶饮等。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如Dasani瓶装水、Nestea柠檬茶等。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可口可乐系列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健康饮品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茶饮料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其他饮料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可口可乐公司定位于大众市场，产品覆盖各个消费层次和年龄段，满足不同消费者的需求。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口可乐品牌知名度高，具有强大的品牌影响力和市场占有率；公司拥有完善的销售网络和渠道，能够快速响应市场需求变化；同时，可口可乐公司注重产品研发和创新，不断推出新产品和口味，保持市场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市场定位与竞争优势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https://d.book118.com/147124164003006042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2024-09-15T01:30:35.327</cp:lastPrinted>
  <dcterms:created xsi:type="dcterms:W3CDTF">2024-09-14T17:30:35Z</dcterms:created>
  <dcterms:modified xsi:type="dcterms:W3CDTF">2024-09-14T17:30:37Z</dcterms:modified>
</cp:coreProperties>
</file>