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79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tags" Target="tags/tag774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42623-4F57-4D88-B0E4-BC8FF5B43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6A94B-3BA3-43C4-982C-CDF7117C7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8DB84-C741-4D6F-86D3-7D57902E1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646E3-7857-4F16-A91A-C6D507AE8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23AD71-BC74-43A0-B42F-5ACB44981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005F9A-6252-44AE-B320-984886F59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7F4908-69E5-43DC-8CD5-5A4E3259A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E6192-EF56-4C96-B26C-6152B39DF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3F303-D2C1-4D66-AD54-32D63B318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73981-0092-4FC2-B613-0FDE2EB3D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1E5FA-1285-4F3A-8B38-F998AADC2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>
              <a:buClrTx/>
              <a:buSzTx/>
            </a:pPr>
            <a:r>
              <a:rPr lang="zh-CN" altLang="en-US"/>
              <a:t>三级</a:t>
            </a:r>
          </a:p>
          <a:p>
            <a:pPr marR="0" lvl="3">
              <a:buClrTx/>
              <a:buSzTx/>
            </a:pPr>
            <a:r>
              <a:rPr lang="zh-CN" altLang="en-US"/>
              <a:t>四级</a:t>
            </a:r>
          </a:p>
          <a:p>
            <a:pPr marR="0" lvl="4">
              <a:buClrTx/>
              <a:buSzTx/>
            </a:pPr>
            <a:r>
              <a:rPr lang="zh-CN" altLang="en-US"/>
              <a:t>五级</a:t>
            </a:r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469" r:id="rId2"/>
    <p:sldLayoutId id="2147487470" r:id="rId3"/>
    <p:sldLayoutId id="2147487471" r:id="rId4"/>
    <p:sldLayoutId id="2147487472" r:id="rId5"/>
    <p:sldLayoutId id="2147487473" r:id="rId6"/>
    <p:sldLayoutId id="2147487474" r:id="rId7"/>
    <p:sldLayoutId id="2147487475" r:id="rId8"/>
    <p:sldLayoutId id="2147487476" r:id="rId9"/>
    <p:sldLayoutId id="2147487477" r:id="rId10"/>
    <p:sldLayoutId id="214748747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4.xml" /><Relationship Id="rId11" Type="http://schemas.openxmlformats.org/officeDocument/2006/relationships/tags" Target="../tags/tag705.xml" /><Relationship Id="rId12" Type="http://schemas.openxmlformats.org/officeDocument/2006/relationships/tags" Target="../tags/tag706.xml" /><Relationship Id="rId13" Type="http://schemas.openxmlformats.org/officeDocument/2006/relationships/tags" Target="../tags/tag707.xml" /><Relationship Id="rId14" Type="http://schemas.openxmlformats.org/officeDocument/2006/relationships/tags" Target="../tags/tag708.xml" /><Relationship Id="rId15" Type="http://schemas.openxmlformats.org/officeDocument/2006/relationships/tags" Target="../tags/tag709.xml" /><Relationship Id="rId16" Type="http://schemas.openxmlformats.org/officeDocument/2006/relationships/tags" Target="../tags/tag710.xml" /><Relationship Id="rId17" Type="http://schemas.openxmlformats.org/officeDocument/2006/relationships/tags" Target="../tags/tag711.xml" /><Relationship Id="rId18" Type="http://schemas.openxmlformats.org/officeDocument/2006/relationships/tags" Target="../tags/tag712.xml" /><Relationship Id="rId19" Type="http://schemas.openxmlformats.org/officeDocument/2006/relationships/tags" Target="../tags/tag713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714.xml" /><Relationship Id="rId21" Type="http://schemas.openxmlformats.org/officeDocument/2006/relationships/tags" Target="../tags/tag715.xml" /><Relationship Id="rId22" Type="http://schemas.openxmlformats.org/officeDocument/2006/relationships/tags" Target="../tags/tag716.xml" /><Relationship Id="rId23" Type="http://schemas.openxmlformats.org/officeDocument/2006/relationships/tags" Target="../tags/tag717.xml" /><Relationship Id="rId24" Type="http://schemas.openxmlformats.org/officeDocument/2006/relationships/tags" Target="../tags/tag718.xml" /><Relationship Id="rId25" Type="http://schemas.openxmlformats.org/officeDocument/2006/relationships/tags" Target="../tags/tag719.xml" /><Relationship Id="rId26" Type="http://schemas.openxmlformats.org/officeDocument/2006/relationships/tags" Target="../tags/tag720.xml" /><Relationship Id="rId27" Type="http://schemas.openxmlformats.org/officeDocument/2006/relationships/tags" Target="../tags/tag721.xml" /><Relationship Id="rId28" Type="http://schemas.openxmlformats.org/officeDocument/2006/relationships/tags" Target="../tags/tag722.xml" /><Relationship Id="rId29" Type="http://schemas.openxmlformats.org/officeDocument/2006/relationships/tags" Target="../tags/tag723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Relationship Id="rId7" Type="http://schemas.openxmlformats.org/officeDocument/2006/relationships/tags" Target="../tags/tag701.xml" /><Relationship Id="rId8" Type="http://schemas.openxmlformats.org/officeDocument/2006/relationships/tags" Target="../tags/tag702.xml" /><Relationship Id="rId9" Type="http://schemas.openxmlformats.org/officeDocument/2006/relationships/tags" Target="../tags/tag70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0.xml" /><Relationship Id="rId3" Type="http://schemas.openxmlformats.org/officeDocument/2006/relationships/tags" Target="../tags/tag731.xml" /><Relationship Id="rId4" Type="http://schemas.openxmlformats.org/officeDocument/2006/relationships/tags" Target="../tags/tag732.xml" /><Relationship Id="rId5" Type="http://schemas.openxmlformats.org/officeDocument/2006/relationships/tags" Target="../tags/tag733.xml" /><Relationship Id="rId6" Type="http://schemas.openxmlformats.org/officeDocument/2006/relationships/tags" Target="../tags/tag734.xml" /><Relationship Id="rId7" Type="http://schemas.openxmlformats.org/officeDocument/2006/relationships/tags" Target="../tags/tag7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4.xml" /><Relationship Id="rId11" Type="http://schemas.openxmlformats.org/officeDocument/2006/relationships/tags" Target="../tags/tag745.xml" /><Relationship Id="rId12" Type="http://schemas.openxmlformats.org/officeDocument/2006/relationships/tags" Target="../tags/tag746.xml" /><Relationship Id="rId13" Type="http://schemas.openxmlformats.org/officeDocument/2006/relationships/tags" Target="../tags/tag747.xml" /><Relationship Id="rId14" Type="http://schemas.openxmlformats.org/officeDocument/2006/relationships/tags" Target="../tags/tag748.xml" /><Relationship Id="rId15" Type="http://schemas.openxmlformats.org/officeDocument/2006/relationships/tags" Target="../tags/tag749.xml" /><Relationship Id="rId16" Type="http://schemas.openxmlformats.org/officeDocument/2006/relationships/tags" Target="../tags/tag750.xml" /><Relationship Id="rId17" Type="http://schemas.openxmlformats.org/officeDocument/2006/relationships/tags" Target="../tags/tag751.xml" /><Relationship Id="rId18" Type="http://schemas.openxmlformats.org/officeDocument/2006/relationships/tags" Target="../tags/tag752.xml" /><Relationship Id="rId19" Type="http://schemas.openxmlformats.org/officeDocument/2006/relationships/tags" Target="../tags/tag753.xml" /><Relationship Id="rId2" Type="http://schemas.openxmlformats.org/officeDocument/2006/relationships/tags" Target="../tags/tag736.xml" /><Relationship Id="rId20" Type="http://schemas.openxmlformats.org/officeDocument/2006/relationships/tags" Target="../tags/tag754.xml" /><Relationship Id="rId21" Type="http://schemas.openxmlformats.org/officeDocument/2006/relationships/tags" Target="../tags/tag755.xml" /><Relationship Id="rId22" Type="http://schemas.openxmlformats.org/officeDocument/2006/relationships/tags" Target="../tags/tag756.xml" /><Relationship Id="rId23" Type="http://schemas.openxmlformats.org/officeDocument/2006/relationships/tags" Target="../tags/tag757.xml" /><Relationship Id="rId24" Type="http://schemas.openxmlformats.org/officeDocument/2006/relationships/tags" Target="../tags/tag758.xml" /><Relationship Id="rId25" Type="http://schemas.openxmlformats.org/officeDocument/2006/relationships/tags" Target="../tags/tag759.xml" /><Relationship Id="rId26" Type="http://schemas.openxmlformats.org/officeDocument/2006/relationships/tags" Target="../tags/tag760.xml" /><Relationship Id="rId27" Type="http://schemas.openxmlformats.org/officeDocument/2006/relationships/tags" Target="../tags/tag761.xml" /><Relationship Id="rId28" Type="http://schemas.openxmlformats.org/officeDocument/2006/relationships/tags" Target="../tags/tag762.xml" /><Relationship Id="rId29" Type="http://schemas.openxmlformats.org/officeDocument/2006/relationships/tags" Target="../tags/tag763.xml" /><Relationship Id="rId3" Type="http://schemas.openxmlformats.org/officeDocument/2006/relationships/tags" Target="../tags/tag737.xml" /><Relationship Id="rId30" Type="http://schemas.openxmlformats.org/officeDocument/2006/relationships/tags" Target="../tags/tag764.xml" /><Relationship Id="rId4" Type="http://schemas.openxmlformats.org/officeDocument/2006/relationships/tags" Target="../tags/tag738.xml" /><Relationship Id="rId5" Type="http://schemas.openxmlformats.org/officeDocument/2006/relationships/tags" Target="../tags/tag739.xml" /><Relationship Id="rId6" Type="http://schemas.openxmlformats.org/officeDocument/2006/relationships/tags" Target="../tags/tag740.xml" /><Relationship Id="rId7" Type="http://schemas.openxmlformats.org/officeDocument/2006/relationships/tags" Target="../tags/tag741.xml" /><Relationship Id="rId8" Type="http://schemas.openxmlformats.org/officeDocument/2006/relationships/tags" Target="../tags/tag742.xml" /><Relationship Id="rId9" Type="http://schemas.openxmlformats.org/officeDocument/2006/relationships/tags" Target="../tags/tag7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5.xml" /><Relationship Id="rId3" Type="http://schemas.openxmlformats.org/officeDocument/2006/relationships/tags" Target="../tags/tag766.xml" /><Relationship Id="rId4" Type="http://schemas.openxmlformats.org/officeDocument/2006/relationships/tags" Target="../tags/tag767.xml" /><Relationship Id="rId5" Type="http://schemas.openxmlformats.org/officeDocument/2006/relationships/tags" Target="../tags/tag768.xml" /><Relationship Id="rId6" Type="http://schemas.openxmlformats.org/officeDocument/2006/relationships/tags" Target="../tags/tag769.xml" /><Relationship Id="rId7" Type="http://schemas.openxmlformats.org/officeDocument/2006/relationships/tags" Target="../tags/tag7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1.xml" /><Relationship Id="rId3" Type="http://schemas.openxmlformats.org/officeDocument/2006/relationships/tags" Target="../tags/tag772.xml" /><Relationship Id="rId4" Type="http://schemas.openxmlformats.org/officeDocument/2006/relationships/tags" Target="../tags/tag7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250201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医学影像技术概述</a:t>
            </a: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医学影像技术的基本原理</a:t>
            </a: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医学影像技术的操作流程</a:t>
            </a: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医学影像技术在疾病诊断中的应用实例</a:t>
            </a: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医学影像技术的质量控制和安全防护</a:t>
            </a: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医学影像技术概述</a:t>
            </a:r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医学影像技术的定义和分类</a:t>
            </a:r>
          </a:p>
        </p:txBody>
      </p:sp>
      <p:sp>
        <p:nvSpPr>
          <p:cNvPr id="1051472" name="圆角矩形 26"/>
          <p:cNvSpPr/>
          <p:nvPr>
            <p:custDataLst>
              <p:tags r:id="rId2"/>
            </p:custDataLst>
          </p:nvPr>
        </p:nvSpPr>
        <p:spPr>
          <a:xfrm>
            <a:off x="1708948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474" name="圆角矩形 28"/>
          <p:cNvSpPr/>
          <p:nvPr>
            <p:custDataLst>
              <p:tags r:id="rId3"/>
            </p:custDataLst>
          </p:nvPr>
        </p:nvSpPr>
        <p:spPr>
          <a:xfrm>
            <a:off x="1712829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476" name="圆角矩形 29"/>
          <p:cNvSpPr/>
          <p:nvPr>
            <p:custDataLst>
              <p:tags r:id="rId4"/>
            </p:custDataLst>
          </p:nvPr>
        </p:nvSpPr>
        <p:spPr>
          <a:xfrm>
            <a:off x="6372420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478" name="文本框 31"/>
          <p:cNvSpPr txBox="1"/>
          <p:nvPr>
            <p:custDataLst>
              <p:tags r:id="rId5"/>
            </p:custDataLst>
          </p:nvPr>
        </p:nvSpPr>
        <p:spPr>
          <a:xfrm>
            <a:off x="2012300" y="2102279"/>
            <a:ext cx="3498109" cy="380497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医学影像技术的定义：利用各种成像设备和原理，将人体内部结构和功能以图像形式展示出来，为疾病诊断和治疗提供依据。</a:t>
            </a:r>
          </a:p>
        </p:txBody>
      </p:sp>
      <p:sp>
        <p:nvSpPr>
          <p:cNvPr id="1051480" name="圆角矩形 32"/>
          <p:cNvSpPr/>
          <p:nvPr>
            <p:custDataLst>
              <p:tags r:id="rId6"/>
            </p:custDataLst>
          </p:nvPr>
        </p:nvSpPr>
        <p:spPr>
          <a:xfrm>
            <a:off x="6376948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482" name="文本框 34"/>
          <p:cNvSpPr txBox="1"/>
          <p:nvPr>
            <p:custDataLst>
              <p:tags r:id="rId7"/>
            </p:custDataLst>
          </p:nvPr>
        </p:nvSpPr>
        <p:spPr>
          <a:xfrm>
            <a:off x="6677066" y="2101632"/>
            <a:ext cx="3497288" cy="380673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医学影像技术的分类：X线成像、超声成像、核磁共振成像、CT成像等多种技术。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76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医学影像技术在疾病诊断中的应用</a:t>
            </a:r>
          </a:p>
        </p:txBody>
      </p:sp>
      <p:sp>
        <p:nvSpPr>
          <p:cNvPr id="105177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7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7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7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7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8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8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8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8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8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9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9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9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9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9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0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0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0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0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X射线成像：用于骨骼系统和胸部疾病的诊断</a:t>
            </a:r>
          </a:p>
        </p:txBody>
      </p:sp>
      <p:sp>
        <p:nvSpPr>
          <p:cNvPr id="105180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计算机断层扫描成像：用于全身各部位疾病的诊断</a:t>
            </a:r>
          </a:p>
        </p:txBody>
      </p:sp>
      <p:sp>
        <p:nvSpPr>
          <p:cNvPr id="105181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核磁共振成像：用于脑部、腹部和肌肉骨骼疾病的诊断</a:t>
            </a:r>
          </a:p>
        </p:txBody>
      </p:sp>
      <p:sp>
        <p:nvSpPr>
          <p:cNvPr id="105181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超声成像：用于腹部、心脏和妇产科疾病的诊断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20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医学影像技术的优缺点</a:t>
            </a:r>
          </a:p>
        </p:txBody>
      </p:sp>
      <p:sp>
        <p:nvSpPr>
          <p:cNvPr id="1052100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73802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102" name="矩形 48"/>
          <p:cNvSpPr/>
          <p:nvPr>
            <p:custDataLst>
              <p:tags r:id="rId3"/>
            </p:custDataLst>
          </p:nvPr>
        </p:nvSpPr>
        <p:spPr>
          <a:xfrm>
            <a:off x="608400" y="2583916"/>
            <a:ext cx="259159" cy="2611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04" name="文本框 52"/>
          <p:cNvSpPr txBox="1"/>
          <p:nvPr>
            <p:custDataLst>
              <p:tags r:id="rId4"/>
            </p:custDataLst>
          </p:nvPr>
        </p:nvSpPr>
        <p:spPr>
          <a:xfrm>
            <a:off x="110720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7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优点：无创、无痛、无辐射，能够直观显示人体内部结构，为疾病诊断提供重要依据。</a:t>
            </a:r>
          </a:p>
        </p:txBody>
      </p:sp>
      <p:sp>
        <p:nvSpPr>
          <p:cNvPr id="1052106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7774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08" name="矩形 20"/>
          <p:cNvSpPr/>
          <p:nvPr>
            <p:custDataLst>
              <p:tags r:id="rId6"/>
            </p:custDataLst>
          </p:nvPr>
        </p:nvSpPr>
        <p:spPr>
          <a:xfrm>
            <a:off x="6348120" y="2583916"/>
            <a:ext cx="259159" cy="261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10" name="文本框 3"/>
          <p:cNvSpPr txBox="1"/>
          <p:nvPr>
            <p:custDataLst>
              <p:tags r:id="rId7"/>
            </p:custDataLst>
          </p:nvPr>
        </p:nvSpPr>
        <p:spPr>
          <a:xfrm>
            <a:off x="684692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缺点：对设备和操作技术要求较高，检查费用相对较高，且部分影像技术存在一定的辐射风险。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239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医学影像技术的基本原理</a:t>
            </a:r>
          </a:p>
        </p:txBody>
      </p:sp>
      <p:sp>
        <p:nvSpPr>
          <p:cNvPr id="105239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https://d.book118.com/147125020124006032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6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6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5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目录</vt:lpstr>
      <vt:lpstr>单击添加章节标题</vt:lpstr>
      <vt:lpstr>医学影像技术概述</vt:lpstr>
      <vt:lpstr>医学影像技术的定义和分类</vt:lpstr>
      <vt:lpstr>医学影像技术在疾病诊断中的应用</vt:lpstr>
      <vt:lpstr>医学影像技术的优缺点</vt:lpstr>
      <vt:lpstr>医学影像技术的基本原理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2024-09-05T15:39:37.864</cp:lastPrinted>
  <dcterms:created xsi:type="dcterms:W3CDTF">2024-09-05T07:39:37Z</dcterms:created>
  <dcterms:modified xsi:type="dcterms:W3CDTF">2024-09-05T07:39:40Z</dcterms:modified>
</cp:coreProperties>
</file>