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A5CBEC-5BD2-4D00-8E1A-71DA036B84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625CF-19C7-49C7-84D5-EFE0BFD6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A024B-D6EA-4A33-A412-E41AA822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E4864-62D7-4C22-B4A9-DDF8C602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065A9-D5EB-4234-A8CD-22D87E5F7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A7FE8C-2004-41F0-8EB7-E4F053747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000E6-2BAB-4FA4-8B5C-87C7EF60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E9987-7ACD-4985-B479-B656090F0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39FA7-28F1-4306-9D40-8663AB433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987D2-EB3C-4819-826F-26B247B2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ECDF3-2A0D-425D-8891-D83952BBF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4D6A8-B347-43F9-A1EC-132F38E4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9F07667-D409-4535-A90F-EFCE03CE9AB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5DAE59F-B375-4BE2-9EBF-5E83CB7C9EB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010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心理健康与自我启蒙训练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抗挫折能力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自我调适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心理健康是指一个人在心理上的稳定和良好状态，对于个人的幸福和生活质量至关重要。心理健康问题的忽视可能导致严重后果，包括焦虑、抑郁、情绪失控等。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自我启蒙训练的定义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理解自己内心世界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认知能力提升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提高情绪管理能力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自我管理技能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增强自信心和抗压能力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心理健康促进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情绪调节技巧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自信与抗压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自我肯定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自我启蒙训练的目的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认知自我价值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心理健康与自我启蒙训练的关系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良好心理健康是基础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基础与提升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自我启蒙训练提升心理健康水平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维护与促进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通过对心理健康与自我启蒙训练的探讨，可以更好地认识到心理健康与个人成长之间的重要关系，希望大家在日常生活中重视心理健康问题，积极进行自我启蒙训练，提升心理素质和生活质量。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自我认知是指个体对自己内心世界的认识和了解，包括自我能力评估、情绪认知和自我反思等。这种认知能力有助于个体更好地理解自己，进而提高心理健康水平。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自我认知训练方法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每日记录情绪变化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情绪日记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通过问卷评估自己的情绪状态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自我评估问卷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专注内心感受和思维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清晰认识情绪状态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增强问题解决能力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享一个成功运用自我认知训练提升心理健康的实际案例，可以帮助学习者更直观地了解自我认知的重要性和影响。这样的案例不仅可以激励他们积极参与自我认知训练，还可以增加对这种方法的信心和认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情绪管理是指个体对自身情绪状态的感知、理解和调控能力，有助于维持心理健康的稳定。通过有效的情绪管理，个体可以更好地处理各种情绪反应，提高心理健康水平。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通过深呼吸放松身心，缓解紧张情绪。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深呼吸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学习各种放松技巧，如肌肉放松、冥想等。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放松训练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掌握情绪管理技巧，如积极情绪替换、情绪表达等。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情绪管理的益处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有效的情绪管理可以提升个体的情绪稳定性和心理抗压能力，有助于建立积极的情绪体验和良好的人际关系。通过合理的情绪管理，个体可以更好地适应各种挑战和压力，提升生活幸福感。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一位运动员通过情绪调节，克服赛前紧张情绪，最终取得了优异的比赛成绩。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情绪管理训练帮助一名家庭主妇更好地处理家庭矛盾，提升家庭和谐度。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教育工作者在日常工作中运用情绪管理策略，帮助学生化解矛盾，提升学习积极性。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经过情绪管理训练，一个职场人士学会了在工作压力下保持冷静，并获得了晋升机会。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是个体心理健康的重要组成部分，通过学习情绪管理技巧和训练方法，可以提升自我调节能力，有效应对生活中的各种情绪挑战。持续的情绪管理实践有助于个体提升心理素质，建立积极的生活态度，促进个人发展与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抗挫折能力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https://d.book118.com/147130101011006055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心理健康与自我启蒙训练</vt:lpstr>
      <vt:lpstr>目录</vt:lpstr>
      <vt:lpstr>第一章 简介</vt:lpstr>
      <vt:lpstr> </vt:lpstr>
      <vt:lpstr>自我启蒙训练的定义</vt:lpstr>
      <vt:lpstr>自我启蒙训练的目的</vt:lpstr>
      <vt:lpstr>心理健康与自我启蒙训练的关系</vt:lpstr>
      <vt:lpstr>结尾</vt:lpstr>
      <vt:lpstr>第2章 自我认知</vt:lpstr>
      <vt:lpstr> </vt:lpstr>
      <vt:lpstr>自我认知训练方法</vt:lpstr>
      <vt:lpstr>自我认知的益处</vt:lpstr>
      <vt:lpstr>实践案例分享</vt:lpstr>
      <vt:lpstr>第3章 情绪管理</vt:lpstr>
      <vt:lpstr> </vt:lpstr>
      <vt:lpstr>情绪管理训练方法</vt:lpstr>
      <vt:lpstr> </vt:lpstr>
      <vt:lpstr>实践案例分享</vt:lpstr>
      <vt:lpstr>总结</vt:lpstr>
      <vt:lpstr>第4章 抗挫折能力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2024-09-29T14:25:18.691</cp:lastPrinted>
  <dcterms:created xsi:type="dcterms:W3CDTF">2024-09-29T06:25:18Z</dcterms:created>
  <dcterms:modified xsi:type="dcterms:W3CDTF">2024-09-29T06:25:20Z</dcterms:modified>
</cp:coreProperties>
</file>