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A4D3DC-04E3-4256-AA04-9284D02B6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B8852-4696-4757-9F9A-E91D723F7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2238AA-7260-41DA-944B-028FDD4C1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DFE07A-60B3-408B-B10E-7CCC07876F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E39D72-24E5-449F-BC74-3955BC1486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D4590D-C0E9-43D9-A3BA-6EF8D9BFD2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97583D-C0CD-49CF-97C0-C55B2A1417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88DA3C-EF38-4BDB-9B2E-F4E4A0ED7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D9D86C-5B74-4ABC-85B2-A03D9C207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CA3308-6A65-4A82-9A15-35CC3E353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929FD-B051-4D91-B61E-FA6E1FA74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31100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卫生法律对于传染病疫苗接种的指导</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传染病疫苗接种概述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卫生法律对传染病疫苗接种规定</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传染病疫苗接种实施过程管理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传染病疫苗接种后监测与报告制度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法律责任与纠纷处理途径</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传染病疫苗接种概述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306" b="25306"/>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细菌性疫苗</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如肺炎球菌疫苗、脑膜炎球菌疫苗等，用于预防由细菌引起的传染病。</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病毒性疫苗</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如流感病毒疫苗、麻疹病毒疫苗等，用于预防由病毒引起的传染病。</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联合疫苗</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可同时预防多种传染病的疫苗，如百白破疫苗（预防百日咳、白喉和破伤风）等。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传染病疫苗种类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7517" b="751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儿童</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按照国家规定，儿童必须接种一类疫苗，如卡介苗、乙肝疫苗等。此外，根据儿童年龄和健康状况，还需接种其他二类疫苗。</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成人</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成人可根据自身情况和医生建议，选择性接种一些传染病疫苗，如流感疫苗、肺炎球菌疫苗等。</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特殊人群</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如孕妇、老年人、慢性病患者等，需根据医生建议和自身情况，选择性接种一些特定的传染病疫苗。</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接种对象与范围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预约登记</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在接种前，需提前预约登记，并告知医生自身身体状况、过敏史等相关信息。</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接种前准备</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在接种前，需保持身体清洁，穿着宽松衣物，方便医生进行接种操作。</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接种过程</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在接种时，医生会核对个人信息和疫苗信息，并按照规范程序进行接种操作。接种后需留观30分钟，观察是否有异常反应。</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接种后注意事项</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在接种后，需保持接种部位清洁干燥，避免剧烈运动和过度劳累。如出现发热、红肿等异常反应，需及时就医。</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接种程序及要求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卫生法律对传染病疫苗接种规定</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412" b="2341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《疫苗管理法》</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对疫苗研制、注册、生产、流通和预防接种等全过程进行规范，保障和促进疫苗安全、有效、可及。</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《中华人民共和国传染病防治法》</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明确规定国家实行有计划的预防接种制度，国务院卫生行政部门和省、自治区、直辖市人民政府卫生行政部门，根据传染病预防、控制的需要，制定传染病预防接种规划并组织实施。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地方政府卫生行政部门负责组织实施本行政区域内的传染病预防接种工作，并加强对医疗卫生机构预防接种工作的指导和监督。</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地方政府根据《传染病防治法》和《疫苗管理法》等法律法规，结合当地实际情况，制定具体的传染病预防接种规划和实施方案。</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地方层面法规及政策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383" b="19383"/>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医疗卫生机构应当按照国家和地方政府的预防接种规划和实施方案，承担本责任区域内的传染病预防接种工作。</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医疗卫生机构应当建立健全预防接种管理制度，加强疫苗采购、储存、运输和使用等环节的管理，确保疫苗质量和安全。</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医疗卫生人员应当具备相应的专业知识和技能，正确掌握预防接种操作规范，为公众提供安全、有效的预防接种服务。</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医疗卫生机构职责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传染病疫苗接种实施过程管理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疫苗采购、储存与运输管理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疫苗采购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必须符合国家相关规定，从具有生产或经营资质的疫苗生产企业或批发企业购进，并索取相关证明文件。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疫苗储存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应配备符合要求的冷藏设备和温度监测设备，定期对储存的疫苗进行检查并记录。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疫苗运输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应采用符合规定的冷藏车或冷藏箱进行运输，确保疫苗在运输过程中的温度符合要求。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应向受种者或其监护人告知所接种疫苗的品种、作用、禁忌、不良反应以及注意事项等。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接种前告知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应询问受种者的健康状况以及是否有接种禁忌等情况，并如实记录告知和询问情况。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接种前询问</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应对受种者进行登记，记录受种者的姓名、年龄、性别、住址、联系电话以及接种的疫苗品种、剂次、接种时间等信息。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接种登记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接种前告知、询问与登记制度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https://d.book118.com/147131100035006035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2024-09-09T13:50:01.456</cp:lastPrinted>
  <dcterms:created xsi:type="dcterms:W3CDTF">2024-09-09T05:50:01Z</dcterms:created>
  <dcterms:modified xsi:type="dcterms:W3CDTF">2024-09-09T05:50:03Z</dcterms:modified>
</cp:coreProperties>
</file>