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0B6FC-715C-4CB2-8A23-5CEAF1C66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5FB19-58C9-4736-B0D3-E8CBF8BB2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B268E-0790-444C-91F1-54ABCAEB4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C23D7-8D5F-47CC-A49B-2AA4BCA74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613202-52E6-44D1-B146-A35F634F1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C782F4-6C6D-47F3-A5F8-39DDE8C4D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100B4-9DFF-4425-B46E-9F4419D3E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13D69-8B3B-41FC-8584-BEFC52960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C3466-59AC-480D-95B0-754271851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58506-5FC7-4690-80BF-B30D34ECD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06342-AEC8-40AC-A162-6E286739E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3115206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提升车辆安全生产隐患排查治理的效能与效果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车辆安全生产隐患排查治理现状分析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提升排查治理效能的措施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提升排查治理效果的方法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236" b="7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提高车辆运行安全性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通过对车辆安全生产隐患的排查治理，降低交通事故发生率，保障人民群众生命财产安全。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强化企业安全生产主体责任，提升企业形象和竞争力，实现可持续发展。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推动行业安全水平提升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通过隐患排查治理工作的深入开展，促进整个交通运输行业安全水平的提升。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750" b="14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汇报车辆安全生产隐患排查治理工作的组织、实施及成效等总体情况。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排查治理工作总体情况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重点隐患排查情况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工作经验和存在问题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详细汇报在排查过程中发现的重点隐患及其危害程度、整改措施和整改结果。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总结车辆安全生产隐患排查治理工作的经验和教训，分析存在的问题和不足，提出改进意见和建议。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根据当前工作情况和存在问题，制定下一步车辆安全生产隐患排查治理的工作计划和措施。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车辆安全生产隐患排查治理现状分析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提高了车辆安全性能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通过隐患排查和治理，车辆的安全性能得到了显著提高，减少了交通事故的发生。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建立了完善的隐患排查机制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大多数企业已经建立了定期的车辆安全隐患排查机制，包括日常检查、定期检查和专项检查等。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治理措施得到有效实施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针对排查出的隐患，企业能够及时采取措施进行治理，如维修、更换零部件、停用等。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排查治理工作现状及成效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部分企业存在排查不全面的问题，一些隐蔽的、不易发现的隐患可能被漏掉。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排查不全面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治理不及时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缺乏有效监督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部分企业在发现隐患后，存在拖延治理、不及时处理的情况，导致隐患继续存在。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目前对于车辆安全生产隐患排查治理的监督力度不够，部分企业存在应付检查的现象。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部分企业缺乏专业的技术人员和设备，难以对车辆进行全面的隐患排查。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000" r="11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部分企业对于车辆安全生产的管理不到位，缺乏完善的制度和有效的执行。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管理不到位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一些企业对于车辆安全生产的重要性认识不足，缺乏足够的重视和投入。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思想认识不足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提升排查治理效能的措施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583" r="11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明确排查的内容、频次、责任人和处理流程，确保隐患排查工作的规范化和制度化。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建立完善的隐患排查制度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对排查出的隐患进行分类管理，制定针对性的治理措施和计划，确保隐患得到及时有效的治理。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强化隐患治理机制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详细记录隐患排查和治理的过程和结果，形成可追溯的档案，为后续的排查治理工作提供参考。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建立隐患排查治理台账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完善排查治理工作机制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引入专业人才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积极引进具有相关专业背景和工作经验的人才，优化排查治理队伍的结构，提高队伍的整体素质。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加强专业培训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对排查治理队伍进行定期的专业培训，提高队员的专业素质和技能水平，确保排查治理工作的准确性和有效性。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制定合理的绩效考核和奖励机制，激发排查治理队员的工作积极性和主动性，提高工作效率和质量。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333" r="10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417" r="4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加强排查治理队伍建设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https://d.book118.com/147131152066006035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2024-09-09T23:02:12.264</cp:lastPrinted>
  <dcterms:created xsi:type="dcterms:W3CDTF">2024-09-09T15:02:12Z</dcterms:created>
  <dcterms:modified xsi:type="dcterms:W3CDTF">2024-09-09T15:02:14Z</dcterms:modified>
</cp:coreProperties>
</file>