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83317-D6A6-4326-B683-195FA48A8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96D9E-F4EB-4D36-81E1-758F83FD1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2D24B-0891-496A-9F30-5C5F1AE19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2656D-5B34-4E04-BAED-746A55DE3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74808A-E827-4A12-ACEB-699F30E02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F4745A-B0EB-492C-8B23-E19070596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DD98C-925C-4592-9404-E62F8250B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571D6-00E8-4F10-BD80-140D79CC0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44F4E-F75C-4A37-9AD2-6042C272B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76640-90EE-4354-A141-91C5FBCE9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77EBB-CF14-4679-8894-B68A18D48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330211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脑梗塞中医护理查房范文ppt课件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中医护理在脑梗塞中的应用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脑梗塞患者的中医饮食护理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脑梗塞患者的中医康复护理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脑梗塞患者的心理护理与调养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脑梗塞是由于脑血管阻塞导致脑组织缺血、缺氧、坏死，进而引起神经功能障碍的一种脑血管疾病。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起病急骤，进展迅速，致残率高，易复发，严重影响患者的生活质量。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高血压、高血脂、糖尿病、动脉粥样硬化等是主要原因，此外还有遗传、饮食、生活习惯等多种因素。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脑梗塞发生时，血管内血栓形成或动脉粥样硬化斑块脱落，导致脑血管阻塞，血流中断，脑组织缺血、缺氧、坏死。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脑梗塞的病因和病理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突然出现的偏瘫、失语、偏身感觉障碍、眩晕、复视、共济失调等神经系统症状。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通过体格检查、实验室检查和影像学检查（如CT、MRI）等综合手段进行诊断。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00" b="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中医护理在脑梗塞中的应用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将患者视为一个整体，综合考虑其生理、心理和社会状况，制定全面的护理方案。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根据患者的具体病情和体质，采用不同的护理方法和措施。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强调预防保健，通过合理的饮食、锻炼和调养，降低脑梗塞的发病风险。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中医护理的方法和技术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921" r="1592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293" r="1429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52" b="1675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通过针灸刺激相应的穴位，调节气血，缓解症状。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运用推、拿、按、摩等手法，促进血液循环，缓解肌肉紧张。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根据患者情况，遵医嘱给予中药汤剂或中成药，以调理身体。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关注患者心理状态，通过心理疏导和安慰，帮助患者树立信心，缓解焦虑和抑郁情绪。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中医护理强调整体调节，能够改善患者的生活质量，促进康复。同时，中医护理操作简便、副作用小，患者易于接受。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在实施中医护理过程中，应密切观察患者的反应，根据病情及时调整护理方案。此外，对于急性期脑梗塞患者，应谨慎使用推拿等手法，避免加重病情。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中医护理在脑梗塞中的优势和注意事项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脑梗塞患者的中医饮食护理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https://d.book118.com/147133021105006030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2024-09-02T05:07:53.263</cp:lastPrinted>
  <dcterms:created xsi:type="dcterms:W3CDTF">2024-09-01T21:07:53Z</dcterms:created>
  <dcterms:modified xsi:type="dcterms:W3CDTF">2024-09-01T21:07:55Z</dcterms:modified>
</cp:coreProperties>
</file>