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B7695-0A87-445B-8DE1-A70C9621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99031-5C74-4D28-94DD-D41EC0A7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D1858-72EC-451C-B956-7417F322F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D6E73-F300-4E7F-BA21-5CE18ECB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180A6-780F-4A55-A8AE-0A69014D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D531C3-878A-4BDA-A7E6-22AFA4E4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B3C74-EC0E-45BF-A869-EB39225F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FD602-9C99-41E6-A43F-63F385182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01E49-AC1B-4D7F-80CF-0B82C5B5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80B3F-785B-4C0A-BDCF-3AB6E994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84479-4355-4C66-B13D-DE5B0EC2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3025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我要竞选主席发言稿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对当前形势的分析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我的竞选优势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我的工作计划与承诺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对未来的展望与期待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拥有扎实的学术背景和丰富的知识储备，曾在多个学术竞赛中获得优异成绩。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获奖荣誉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积极参与社会实践活动，如志愿者服务、学生组织管理等，积累了丰富的组织和领导经验。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多次获得校级及以上荣誉，如优秀学生干部、优秀志愿者等，证明了自己的能力和品质。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个人经历与成就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主席是学生组织的领导者，需要具备远见卓识和卓越的领导能力，能够带领团队朝着共同的目标前进。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主席需要协调各方利益和关系，促进团队成员之间的合作，确保组织的顺畅运转。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主席是学生组织的代表，需要对外展示组织的形象和理念，增强组织的影响力和凝聚力。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对主席角色的理解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希望通过竞选主席，更好地服务同学，为大家提供更多的帮助和支持。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希望通过竞选主席，锻炼自己的领导能力和组织协调能力，为未来的发展打下坚实的基础。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锻炼自己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希望通过竞选主席，推动学生组织的发展，提升组织的整体实力和影响力。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竞选动机与目的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对当前形势的分析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36" b="4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当前组织缺乏强有力的领导，导致团队凝聚力和执行力不足，无法有效应对外部挑战。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组织结构僵化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现有的组织结构过于僵化，无法适应快速变化的市场环境，需要更加灵活和高效的管理方式。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资源匮乏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组织在资金、人才等关键资源方面相对匮乏，限制了其发展空间和潜力。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组织认同感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成员期望能够更深入地参与组织决策和管理，增强对组织的认同感和归属感。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成员渴望获得更多的职业发展机会，提升个人能力和价值。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成员希望组织能够提供更加优厚的福利待遇，保障其基本生活和工作需求。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083" r="50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333" r="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当前市场竞争日益激烈，组织需要不断创新和提升自身实力才能立于不败之地。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政府对于相关产业的支持力度不断加大，为组织发展提供了有力保障。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随着社会对于相关议题的关注度不断提高，组织有机会获得更多的社会支持和资源。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外部环境与机遇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我的竞选优势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擅长制定并执行计划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我具备制定详细计划和战略的能力，并能确保团队成员明确目标、有效执行。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善于激发团队士气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我懂得如何激励团队成员，提高团队士气和凝聚力，使大家共同为目标努力。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担任过多个重要职位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在过去的经历中，我曾在多个组织和团队中担任领导职务，积累了丰富的领导经验。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领导能力与经验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639" b="46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善于处理冲突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在团队出现分歧和冲突时，我能够保持冷静，理性分析，寻求妥善的解决方案。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我深知团队协作的重要性，擅长协调各方利益和关系，促进团队高效运转。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卓越的沟通技巧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我具备出色的沟通技巧，能够倾听他人的意见，表达自己的想法，并与不同背景的人建立良好的关系。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https://d.book118.com/147133025052006042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2024-09-15T14:14:39.754</cp:lastPrinted>
  <dcterms:created xsi:type="dcterms:W3CDTF">2024-09-15T06:14:39Z</dcterms:created>
  <dcterms:modified xsi:type="dcterms:W3CDTF">2024-09-15T06:14:41Z</dcterms:modified>
</cp:coreProperties>
</file>