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7E7D-E459-4B03-B2E1-679EDCB9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437CD-836D-4139-8A11-70D88E03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A0B11-A744-4446-B037-14740BB84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BD732-74C0-475A-B5DA-C45982F0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46316-F406-49C6-B8EB-BB6FD62E6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F1FF7-033C-4445-9660-DD9DBAC58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D49A4-542B-494B-B567-EDC55EAC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262FE-DB9A-46E4-8FCF-8500DF40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B3215-E572-4A6A-8AA3-E45CB20E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6AEC9-AA5F-4C6B-A497-88EF601C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29C77-86BA-42C6-96F3-45D8F2EA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3316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长期卧床护理课件PPT\n## 1.长期卧床患者的原因及影响\n### 1.1长期卧床患者的主要原因\n### 1.2长期卧床对患者身体的影响\n### 1.3长期卧床对患者心理的影响\n## 2.长期卧床护理的基本原则和方法\n### 2.1长期卧床护理的基本原则\n### 2.2长期卧床护理的具体方法\n### 2.3长期卧床护理的注意事项\n## 3.长期卧床患者的日常生活护理\n### 3.1长期卧床患者的饮食护理\n### 3.2长期卧床患者的生活环境护理\n### 3.3长期卧床患者的个人卫生护理\n## 4.长期卧床患者的康复训练与指导\n### 4.1长期卧床患者的康复训练方法\n### 4.2长期卧床患者的康复训练注意事项\n### 4.3长期卧床患者的康复训练效果评估\n## 5.长期卧床患者的心理护理与社会支持\n### 5.1长期卧床患者的心理护理方法\n### 5.2长期卧床患者的社会支持途径\n### 5.3长期卧床患者的心理护理与社会支持效果评估\n## 6.长期卧床护理的案例分析\n### 6.1长期卧床护理的成功案例分析\n### 6.2长期卧床护理的失败案例分析\n### 6.3从案例分析中总结的护理经验与教训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长期卧床护理课件PPT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长期卧床患者的原因及影响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神经系统疾病：如脑卒中、帕金森病等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肌肉骨骼疾病：如骨折、肌肉萎缩等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代谢性疾病：如糖尿病、肾衰竭等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年龄因素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高龄患者：身体机能减退，容易出现卧床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儿童患者：患有先天性或后天性疾病，需要长期卧床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缺乏家庭照顾：患者无人照顾，导致长期卧床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经济条件：患者家庭经济困难，无法承担治疗费用，只能长期卧床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长期卧床患者的主要原因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肌肉萎缩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缺乏运动，导致肌肉逐渐萎缩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肌肉萎缩影响患者的康复进程和日常生活能力</a:t>
                </a:r>
                <a:endParaRPr/>
              </a:p>
            </p:txBody>
          </p:sp>
          <p:sp>
            <p:nvSpPr>
              <p:cNvPr id="25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关节僵硬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长期卧床，关节活动受限，导致关节僵硬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关节僵硬影响患者的康复训练和生活质量</a:t>
                </a:r>
                <a:endParaRPr/>
              </a:p>
            </p:txBody>
          </p:sp>
          <p:sp>
            <p:nvSpPr>
              <p:cNvPr id="26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长期卧床，呼吸道分泌物排出困难，容易引发肺部感染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肺部感染影响患者的身体健康和生命安全</a:t>
                </a:r>
                <a:endParaRPr/>
              </a:p>
            </p:txBody>
          </p:sp>
          <p:sp>
            <p:nvSpPr>
              <p:cNvPr id="26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长期卧床对患者身体的影响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endParaRPr/>
              </a:p>
            </p:txBody>
          </p:sp>
          <p:sp>
            <p:nvSpPr>
              <p:cNvPr id="2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长期卧床，活动受限，与外界交流减少，容易导致抑郁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抑郁影响患者的心理健康和生活质量</a:t>
                </a:r>
                <a:endParaRPr/>
              </a:p>
            </p:txBody>
          </p:sp>
        </p:grpSp>
        <p:grpSp>
          <p:nvGrpSpPr>
            <p:cNvPr id="27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长期卧床，患者对病情和未来充满担忧，容易产生焦虑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焦虑影响患者的心理健康和康复进程</a:t>
                </a:r>
                <a:endParaRPr/>
              </a:p>
            </p:txBody>
          </p:sp>
        </p:grpSp>
        <p:grpSp>
          <p:nvGrpSpPr>
            <p:cNvPr id="27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</a:t>
                </a:r>
                <a:endParaRPr/>
              </a:p>
            </p:txBody>
          </p:sp>
          <p:sp>
            <p:nvSpPr>
              <p:cNvPr id="2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长期卧床，患者生活不能自理，需要他人照顾，自尊心受损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自尊心受损影响患者的心理康复和生活质量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长期卧床对患者心理的影响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长期卧床护理的基本原则和方法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保持患者皮肤清洁，定期更换床单、衣物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注意患者口腔护理，预防口腔感染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</p:grpSp>
        <p:grpSp>
          <p:nvGrpSpPr>
            <p:cNvPr id="2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调整患者体位，减轻患者疼痛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保持患者房间温度适宜，避免患者受凉</a:t>
                </a:r>
                <a:endParaRPr/>
              </a:p>
            </p:txBody>
          </p:sp>
          <p:sp>
            <p:nvSpPr>
              <p:cNvPr id="2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促进舒适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保证患者营养摄入，促进患者康复</a:t>
                </a:r>
                <a:endParaRPr/>
              </a:p>
            </p:txBody>
          </p:sp>
          <p:sp>
            <p:nvSpPr>
              <p:cNvPr id="2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维持营养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帮助患者进食、喝水、洗漱等日常生活活动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定期为患者翻身、拍背，预防压疮</a:t>
                </a:r>
                <a:endParaRPr/>
              </a:p>
            </p:txBody>
          </p:sp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</p:grpSp>
        <p:grpSp>
          <p:nvGrpSpPr>
            <p:cNvPr id="30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根据患者病情，制定康复训练计划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指导患者进行康复训练，提高患者生活能力</a:t>
                </a:r>
                <a:endParaRPr/>
              </a:p>
            </p:txBody>
          </p:sp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</p:grpSp>
        <p:grpSp>
          <p:nvGrpSpPr>
            <p:cNvPr id="30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与患者沟通，了解患者心理状况，给予心理支持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鼓励患者保持乐观心态，增强信心</a:t>
                </a:r>
                <a:endParaRPr/>
              </a:p>
            </p:txBody>
          </p:sp>
          <p:sp>
            <p:nvSpPr>
              <p:cNvPr id="3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</p:grpSp>
      </p:grpSp>
      <p:pic>
        <p:nvPicPr>
          <p:cNvPr id="31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长期卧床护理的具体方法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避免患者摔伤、坠床等意外事件发生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确保患者床旁有护栏，避免患者坠床</a:t>
                </a:r>
                <a:endParaRPr/>
              </a:p>
            </p:txBody>
          </p:sp>
          <p:sp>
            <p:nvSpPr>
              <p:cNvPr id="32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合理分配护理时间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根据患者病情，合理安排护理时间，避免过度劳累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保持护理工作的连续性，确保患者得到充足的照顾</a:t>
                </a:r>
                <a:endParaRPr/>
              </a:p>
            </p:txBody>
          </p:sp>
          <p:sp>
            <p:nvSpPr>
              <p:cNvPr id="32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保持与患者的沟通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了解患者需求，及时满足患者需求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与患者建立良好的关系，提高护理效果</a:t>
                </a:r>
                <a:endParaRPr/>
              </a:p>
            </p:txBody>
          </p:sp>
          <p:sp>
            <p:nvSpPr>
              <p:cNvPr id="32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长期卧床患者的日常生活护理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长期卧床患者的饮食护理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保证患者营养摄入，促进患者康复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对于不能自主进食的患者，采用鼻饲或胃造瘘进食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对于能自主进食的患者，鼓励患者自己进食，提高患者生活能力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注意食物卫生，避免患者发生食物中毒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避免患者进食过硬、过烫、过甜的食物，以免引起不适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室内环境</a:t>
                </a:r>
                <a:endParaRPr/>
              </a:p>
            </p:txBody>
          </p:sp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保持室内温度适宜，避免患者受凉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保持室内空气流通，避免患者感染</a:t>
                </a:r>
                <a:endParaRPr/>
              </a:p>
            </p:txBody>
          </p:sp>
        </p:grpSp>
        <p:grpSp>
          <p:nvGrpSpPr>
            <p:cNvPr id="3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床铺清洁</a:t>
                </a:r>
                <a:endParaRPr/>
              </a:p>
            </p:txBody>
          </p:sp>
          <p:sp>
            <p:nvSpPr>
              <p:cNvPr id="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定期更换患者床单、衣物，保持患者皮肤清洁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使用防压疮床垫，预防患者压疮</a:t>
                </a:r>
                <a:endParaRPr/>
              </a:p>
            </p:txBody>
          </p:sp>
        </p:grpSp>
        <p:grpSp>
          <p:nvGrpSpPr>
            <p:cNvPr id="3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个人卫生</a:t>
                </a:r>
                <a:endParaRPr/>
              </a:p>
            </p:txBody>
          </p:sp>
          <p:sp>
            <p:nvSpPr>
              <p:cNvPr id="4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定期为患者洗漱，保持患者口腔卫生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帮助患者处理大小便，保持患者会阴部清洁</a:t>
                </a:r>
                <a:endParaRPr/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长期卧床患者的生活环境护理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定期为患者刷牙、漱口，保持患者口腔卫生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对于口腔感染的患者，给予口腔护理，预防口腔感染</a:t>
                </a:r>
                <a:endParaRPr/>
              </a:p>
            </p:txBody>
          </p:sp>
          <p:sp>
            <p:nvSpPr>
              <p:cNvPr id="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endParaRPr/>
              </a:p>
            </p:txBody>
          </p:sp>
        </p:grpSp>
        <p:grpSp>
          <p:nvGrpSpPr>
            <p:cNvPr id="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endParaRPr/>
              </a:p>
            </p:txBody>
          </p:sp>
          <p:sp>
            <p:nvSpPr>
              <p:cNvPr id="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定期为患者翻身、拍背，预防压疮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使用润肤用品，保持患者皮肤湿润，避免皮肤干燥</a:t>
                </a:r>
                <a:endParaRPr/>
              </a:p>
            </p:txBody>
          </p:sp>
        </p:grpSp>
        <p:grpSp>
          <p:nvGrpSpPr>
            <p:cNvPr id="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会阴部护理</a:t>
                </a:r>
                <a:endParaRPr/>
              </a:p>
            </p:txBody>
          </p:sp>
          <p:sp>
            <p:nvSpPr>
              <p:cNvPr id="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定期为患者清洗会阴部，保持患者会阴部清洁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对于留置导尿的患者，定期更换导尿管，预防尿路感染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长期卧床患者的个人卫生护理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https://d.book118.com/147133165005006042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长期卧床护理课件PPT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2024-09-15T02:28:59.815</cp:lastPrinted>
  <dcterms:created xsi:type="dcterms:W3CDTF">2024-09-14T18:28:59Z</dcterms:created>
  <dcterms:modified xsi:type="dcterms:W3CDTF">2024-09-14T18:29:01Z</dcterms:modified>
</cp:coreProperties>
</file>