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191D38-F9A5-4E5F-975D-18244B78C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F0F8B-5EE4-46B1-A0D4-55C8DAB44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D334E-DDA0-4DC4-B445-582C5C8FE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BE4061-518C-4377-BBED-30FB9BDB4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20A49F-930F-4194-B06F-AA84FCFB7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B286D0-D23E-436C-9101-78C4AB84E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EC8395-D787-4D6D-BD32-81BB8E323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B05499-62CC-4C00-8DCD-273A0C7D6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62B084-1204-48AF-8C98-43D089FF3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0AB75-93AD-4A5B-AD67-8CD5EED0C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EC446-D9EF-41E2-A7C4-F2C2D9B39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341421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导管滑脱的护理\n## 1.导管滑脱的定义与原因分析\n### 1.1导管滑脱的定义及分类\n### 1.2导管滑脱的原因分析\n### 1.3导管滑脱的临床影响\n## 2.导管滑脱的预防策略\n### 2.1导管固定方法的改进\n### 2.2患者教育与管理\n### 2.3护士的培训与指导\n## 3.导管滑脱的观察与评估\n### 3.1导管滑脱的观察指标\n### 3.2导管滑脱的评估方法\n### 3.3导管滑脱的早期发现与处理\n## 4.导管滑脱的处理与急救措施\n### 4.1导管滑脱的处理流程\n### 4.2导管滑脱的急救措施\n### 4.3导管滑脱后的护理与康复\n## 5.导管滑脱的护理管理与质量改进\n### 5.1导管滑脱的护理管理制度\n### 5.2导管滑脱的质量改进措施\n### 5.3导管滑脱的持续护理改进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导管滑脱的护理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导管滑脱的定义与原因分析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导管滑脱的定义</a:t>
                </a:r>
                <a:endParaRPr/>
              </a:p>
            </p:txBody>
          </p:sp>
          <p:sp>
            <p:nvSpPr>
              <p:cNvPr id="1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导管从患者体内意外脱出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导管固定不牢固或患者活动过度导致</a:t>
                </a:r>
                <a:endParaRPr/>
              </a:p>
            </p:txBody>
          </p:sp>
          <p:sp>
            <p:nvSpPr>
              <p:cNvPr id="1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导管滑脱的分类</a:t>
                </a:r>
                <a:endParaRPr/>
              </a:p>
            </p:txBody>
          </p:sp>
          <p:sp>
            <p:nvSpPr>
              <p:cNvPr id="1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按导管类型分：静脉导管、尿管、胃管等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按滑脱程度分：部分滑脱、完全滑脱</a:t>
                </a:r>
                <a:endParaRPr/>
              </a:p>
            </p:txBody>
          </p:sp>
          <p:sp>
            <p:nvSpPr>
              <p:cNvPr id="1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导管滑脱的定义及分类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8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86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87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88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年龄：儿童、老年患者易发生导管滑脱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意识状态：意识不清、烦躁不安的患者易发生导管滑脱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活动度：活动过度、不配合的患者易发生导管滑脱</a:t>
                </a:r>
                <a:endParaRPr/>
              </a:p>
            </p:txBody>
          </p:sp>
          <p:sp>
            <p:nvSpPr>
              <p:cNvPr id="189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患者因素</a:t>
                </a:r>
                <a:endParaRPr/>
              </a:p>
            </p:txBody>
          </p:sp>
        </p:grpSp>
        <p:grpSp>
          <p:nvGrpSpPr>
            <p:cNvPr id="190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9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导管因素</a:t>
                </a:r>
                <a:endParaRPr/>
              </a:p>
            </p:txBody>
          </p:sp>
          <p:sp>
            <p:nvSpPr>
              <p:cNvPr id="19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导管材质：质地柔软、易弯曲的导管易发生滑脱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导管固定方法：固定不牢固的导管易发生滑脱</a:t>
                </a:r>
                <a:endParaRPr/>
              </a:p>
            </p:txBody>
          </p:sp>
        </p:grpSp>
        <p:grpSp>
          <p:nvGrpSpPr>
            <p:cNvPr id="193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194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护理因素</a:t>
                </a:r>
                <a:endParaRPr/>
              </a:p>
            </p:txBody>
          </p:sp>
          <p:sp>
            <p:nvSpPr>
              <p:cNvPr id="195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护理人员技能：技能不熟练的护理人员易发生导管滑脱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护理观察：观察不及时、不细致的护理人员易发生导管滑脱</a:t>
                </a:r>
                <a:endParaRPr/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导管滑脱的原因分析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7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8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9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对患者的影响</a:t>
                </a:r>
                <a:endParaRPr/>
              </a:p>
            </p:txBody>
          </p:sp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增加感染风险：导管滑脱可能导致细菌侵入，增加感染风险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影响治疗进程：导管滑脱可能导致治疗中断，影响治疗进程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增加并发症风险：导管滑脱可能导致出血、疼痛等并发症</a:t>
                </a:r>
                <a:endParaRPr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对护理工作的影响</a:t>
                </a:r>
                <a:endParaRPr/>
              </a:p>
            </p:txBody>
          </p:sp>
          <p:sp>
            <p:nvSpPr>
              <p:cNvPr id="2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增加护理工作量：导管滑脱需要重新置管，增加护理工作量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影响护理质量：导管滑脱可能导致护理纠纷，影响护理质量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增加医疗成本：导管滑脱可能导致医疗费用增加，增加医疗成本</a:t>
                </a:r>
                <a:endParaRPr/>
              </a:p>
            </p:txBody>
          </p:sp>
          <p:sp>
            <p:nvSpPr>
              <p:cNvPr id="2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导管滑脱的临床影响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导管滑脱的预防策略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导管固定方法的改进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选择合适的导管固定方法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根据导管类型、患者情况选择合适的固定方法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采用双重固定法，提高导管固定的稳定性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优化导管固定材料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选择质地较硬、不易弯曲的导管固定材料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使用透气性好的固定材料，减少患者不适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患者教育与管理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加强患者教育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向患者及家属讲解导管滑脱的危害及预防方法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指导患者及家属正确配合护理人员，提高患者依从性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严格患者管理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限制患者活动范围，避免过度活动导致导管滑脱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定期评估患者意识状态，及时发现并处理导管滑脱风险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护士的培训与指导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提高护理人员技能水平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定期进行导管固定技能培训，提高护理人员技能水平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鼓励护理人员总结经验，分享导管固定技巧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加强护理指导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护理人员应密切观察患者情况，及时发现导管滑脱风险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对于高危患者，护理人员应加强指导，确保导管固定牢固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导管滑脱的观察与评估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导管位置：观察导管是否在合适的位置，有无移位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导管固定：观察导管固定是否牢固，有无松动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患者症状：观察患者有无不适症状，如疼痛、出血等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导管滑脱的观察指标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https://d.book118.com/147134142115006042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导管滑脱的护理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2024-09-15T23:59:48.720</cp:lastPrinted>
  <dcterms:created xsi:type="dcterms:W3CDTF">2024-09-15T15:59:48Z</dcterms:created>
  <dcterms:modified xsi:type="dcterms:W3CDTF">2024-09-15T15:59:50Z</dcterms:modified>
</cp:coreProperties>
</file>