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3AB13-C2D7-4195-81A3-182992C5C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FA9D8-7EC6-432F-BB1D-F736B5768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5039F-6298-4198-9EA0-94DE0965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A7121-A386-49C1-A865-801C6FC2B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07319-36DA-4756-82FD-26BBA9B89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6FC34-9EB4-4605-A843-522FD378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02497-21C0-42A1-8892-E7407D6B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8CB95-51CA-4EB1-95E4-C7476FD9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F7D46-498F-479B-B6AF-29D685C4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D56E8-8EC7-4BA1-A4A7-4AD57476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DEE12-5E8F-4105-AA80-6109A7E7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6201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糖尿病护理案例ppt课件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糖尿病患者的特殊护理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糖尿病患者的自我管理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糖尿病是一种常见的慢性疾病，由胰岛素分泌不足或作用缺陷引起的高血糖为特征。根据病因和临床表现，糖尿病可分为1型糖尿病、2型糖尿病、妊娠期糖尿病等类型。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糖尿病是一种以高血糖为特征的代谢性疾病，由于胰岛素分泌不足或作用缺陷，导致体内糖、蛋白质、脂肪代谢紊乱。长期高血糖可导致多种器官损害，如眼、肾、神经、心血管等。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糖尿病的病因复杂，主要包括遗传因素、环境因素和自身免疫等。糖尿病的症状主要包括多饮、多尿、多食、消瘦等，即“三多一少”。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遗传因素是指糖尿病具有家族聚集性，一级亲属患有糖尿病，个体患病风险增加。环境因素包括不良的生活方式、饮食习惯、缺乏运动等。自身免疫因素是指某些人免疫系统攻击胰岛细胞，导致胰岛素分泌减少或作用缺陷。糖尿病的症状主要包括多饮、多尿、多食、消瘦等，即“三多一少”。此外，还可能出现疲乏无力、精神萎靡、皮肤瘙痒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总结词：糖尿病的并发症包括急性并发症和慢性并发症。急性并发症包括糖尿病酮症酸中毒和高渗高血糖综合征等，慢性并发症包括心血管疾病、脑血管疾病、肾脏疾病等。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并发症分为急性并发症和慢性并发症。急性并发症主要包括糖尿病酮症酸中毒和高渗高血糖综合征，这些并发症可能导致昏迷甚至死亡。慢性并发症包括心血管疾病、脑血管疾病、肾脏疾病等，这些并发症可导致长期残疾和死亡。心血管疾病是糖尿病患者最常见的并发症，可表现为心绞痛、心肌梗死等。脑血管疾病可表现为脑梗死、脑出血等。肾脏疾病是糖尿病患者最严重的并发症之一，可表现为蛋白尿、肾功能不全等。此外，糖尿病还可引起眼部病变、神经病变等其他并发症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合理控制饮食是糖尿病护理的重要环节，需注意饮食的质和量，以及餐次分配。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糖尿病患者应遵循低糖、低脂、高纤维的饮食原则，控制总热量摄入，合理分配碳水化合物、蛋白质和脂肪的比例。同时，注意饮食的多样性和营养均衡，多吃蔬菜、水果、全谷类食物和低脂肪奶制品。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适当的运动有助于控制血糖，减轻体重，提高身体代谢水平。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糖尿病患者应根据自身健康状况和医生的建议选择合适的运动方式，如快走、慢跑、游泳等有氧运动。运动时应避免剧烈运动和过度疲劳，注意安全。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68" b="124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按时服药是控制糖尿病的关键，需遵循医生的指导，不随意更改剂量或停药。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糖尿病患者应按时服用降糖药或注射胰岛素等药物治疗，不得随意更改剂量或停药。同时，应注意观察药物的不良反应，如有异常应及时就医。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糖尿病患者的心理状态对其病情控制具有重要影响，需关注患者的情绪变化，提供心理支持和疏导。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糖尿病患者可能因长期患病而产生焦虑、抑郁等情绪问题，护理人员应关注患者的心理状态，提供心理支持和疏导。同时，鼓励患者保持乐观的心态，积极面对疾病，提高自我管理能力。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糖尿病患者的特殊护理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儿童糖尿病患者的护理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根据孩子的年龄和生长发育需求，制定个性化的饮食计划，控制糖分摄入，保证营养均衡。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儿童糖尿病患者可能存在焦虑、抑郁等心理问题，家长和医护人员应关注孩子的情绪变化，提供心理支持和疏导。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儿童糖尿病患者的护理需要关注心理、饮食、运动和血糖监测等方面。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鼓励孩子进行适量的运动，如散步、游泳、骑自行车等，有助于控制血糖水平，提高免疫力。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定期监测血糖水平，及时调整治疗方案，确保孩子血糖控制稳定。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关注老年患者的心理健康，提供心理支持和疏导，帮助他们建立积极的生活态度。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鼓励老年人进行适量的运动，如散步、太极拳等，有助于控制血糖水平，提高免疫力。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根据老年人的身体状况和营养需求，制定个性化的饮食计划，控制糖分摄入。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老年糖尿病患者护理需注意安全、饮食、运动和心理等方面。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关注老年患者的行动安全，避免因低血糖或高血糖导致的跌倒、昏迷等意外事件。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老年糖尿病患者的护理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https://d.book118.com/147136201015006035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2024-09-09T08:25:34.989</cp:lastPrinted>
  <dcterms:created xsi:type="dcterms:W3CDTF">2024-09-09T00:25:35Z</dcterms:created>
  <dcterms:modified xsi:type="dcterms:W3CDTF">2024-09-09T00:25:37Z</dcterms:modified>
</cp:coreProperties>
</file>