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50EF6-2D23-4247-94AF-617A72C9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9862D-151B-44D1-BEC5-391D8034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21B11-4672-49B7-B546-DF7DB00F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30C7D-7569-403C-8A7F-D76EB483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2A6071-2415-4511-A16A-48685A4BD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7520A-78B9-43D4-B197-089F6D103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D2D55-8BA6-4B3C-A8B1-4E92D8287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382C4-54F9-4D25-8701-64422603B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5BCC4-D116-4022-A38A-2FF85E3C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8CE3F-8F5E-47D3-8137-1B79AA01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6831F-B63C-4474-B5B8-812D7DF5D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4010114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胆囊切除术护理查房PPT课件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胆囊切除术概述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胆囊切除术概述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对于症状明显的胆囊结石，如反复发作的胆囊炎、胰腺炎等，胆囊切除术是有效的治疗方法。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胆囊结石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875" b="13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胆囊息肉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对于有恶变风险的胆囊息肉，胆囊切除术可以预防其恶变并消除潜在的健康风险。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在某些特殊情况下，如胆囊穿孔、胆囊癌等，胆囊切除术也是必要的治疗手段。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胆囊切除术的适应症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对于患有严重心、肺、肝、肾功能不全的患者，手术风险较高，不宜进行胆囊切除术。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严重心、肺、肝、肾功能不全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对于年老体弱、营养不良或患有其他严重疾病的患者，可能无法耐受手术，不宜进行胆囊切除术。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不能耐受手术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手术区域存在感染会增加手术难度和术后并发症的风险，需要先控制感染再进行手术。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手术区域存在感染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胆囊切除术的禁忌症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胆囊切除术的手术过程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手术切口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切除胆囊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在腹部合适的位置做切口，通常为右上腹。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将胆囊与肝脏分离，切除胆囊。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暴露胆囊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缝合伤口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患者通常在全身麻醉下进行手术。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切开腹膜后，暴露出胆囊。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清理手术区域，缝合腹膜和皮肤切口。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介绍手术目的、过程及注意事项，缓解患者紧张情绪。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鼓励患者表达内心感受，解答患者疑问。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指导患者进行放松训练，如深呼吸、冥想等。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术前饮食控制，根据情况禁食或进食清淡流质食物。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术前进行必要的药物调整和补充。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562" r="356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2548" b="2254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评估患者身体状况，确保患者具备手术耐受性。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确保手术器械消毒灭菌合格，保证手术安全。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检查手术器械是否完备，防止手术中因器械问题影响手术进程。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根据手术需要，准备适当的麻醉和急救药品。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器械准备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https://d.book118.com/147140101140006031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2024-09-04T04:44:54.412</cp:lastPrinted>
  <dcterms:created xsi:type="dcterms:W3CDTF">2024-09-03T20:44:54Z</dcterms:created>
  <dcterms:modified xsi:type="dcterms:W3CDTF">2024-09-03T20:44:56Z</dcterms:modified>
</cp:coreProperties>
</file>