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C5B95-48AF-4D0F-AD56-515073950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0EC60-CC70-40CA-8BE3-6A86CDF54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C9E31-632E-4A7B-886E-E52A9CA24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A50FC-21D5-4A17-A927-669A7D03A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0F247-46B6-4AAA-A7C9-235BBB12E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B720E-28BC-483F-84E6-A0DFB216D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5A99D4-CA41-4CFE-A46F-2A893A954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8C711-E144-4F1B-85BF-9F62668BF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5B791-E6A4-4807-9A73-A291B5B0E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DACC3-92D2-408F-9A1C-4D33A40A6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7675B-412E-4311-BC4C-27983843C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41003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环保医疗垃圾分类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环保医疗垃圾分类的原则和方法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环保医疗垃圾分类的实践与探索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环保医疗垃圾分类的推广与宣传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应对环境压力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随着医疗垃圾数量的不断增加，传统的垃圾处理方式已无法满足环境保护的要求，因此实施环保医疗垃圾分类是应对环境压力的必要措施。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医疗垃圾中含有大量可回收利用的资源，如塑料、玻璃、金属等，通过分类回收可以实现资源的有效利用，减少浪费。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保障人类健康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医疗垃圾中含有大量有害成分，如果处理不当会对环境和人类健康造成严重危害，实施环保医疗垃圾分类可以保障人类健康和生态环境安全。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将可回收的医疗垃圾进行资源化利用，可以节约资源、减少能源消耗。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分类后的医疗垃圾更便于处理和处置，提高了垃圾处理的效率和质量。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通过分类投放和分类处理，可以减少医疗垃圾对环境的污染和对资源的浪费。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培养环保意识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实施环保医疗垃圾分类可以培养公众的环保意识和责任感，促进环保事业的发展。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27" b="2002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医疗垃圾主要分为感染性废物、损伤性废物、药物性废物、化学性废物以及病理性废物五类。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医疗垃圾是指医疗卫生机构在医疗、预防、保健以及其他相关活动中产生的具有直接或者间接感染性、毒性以及其他危害性的废物。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1416" r="11416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医疗垃圾中可能含有大量病原菌、病毒、化学污染物及放射性物质等，如果处理不当，会对土壤、水源和空气造成严重污染。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医疗垃圾中的病原体和有毒物质可能通过接触、吸入或食入等途径对人体健康造成危害，甚至引发传染病流行。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对环境的危害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对人类的危害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根据医疗垃圾的性质和危害程度，采用专用容器和标识进行分类收集。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密闭运输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医疗垃圾应使用专用车辆进行密闭运输，防止在运输过程中发生泄漏、遗撒和污染环境。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无害化处理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医疗垃圾应采用高温焚烧、化学消毒、微波消毒等无害化处理方法，确保病原体和有毒物质被彻底消除。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对于可回收利用的医疗垃圾，如塑料、玻璃等，应进行资源化利用，减少资源浪费。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医疗垃圾的处理方式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环保医疗垃圾分类的原则和方法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减量化原则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通过合理分类和有效处理，减少医疗垃圾的产生和排放，降低对环境的污染。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对可回收的医疗垃圾进行再利用，提高资源利用效率，减少资源浪费。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无害化原则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对有害医疗垃圾进行安全处理，防止对环境和人体健康造成危害。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将医疗垃圾分为感染性垃圾、损伤性垃圾、药物性垃圾、化学性垃圾和普通垃圾等类别。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按垃圾性质分类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按处理方式分类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按产生来源分类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将医疗垃圾分为可回收垃圾、有害垃圾和其他垃圾等类别，分别采取不同的处理方式。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将医疗垃圾分为医疗机构产生的垃圾和患者产生的垃圾等类别，分别进行收集和处理。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https://d.book118.com/147141003110006035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2024-09-10T01:42:20.463</cp:lastPrinted>
  <dcterms:created xsi:type="dcterms:W3CDTF">2024-09-09T17:42:20Z</dcterms:created>
  <dcterms:modified xsi:type="dcterms:W3CDTF">2024-09-09T17:42:22Z</dcterms:modified>
</cp:coreProperties>
</file>