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B25372-ACB9-4EEF-ADD3-06853BBA11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0AF4C-0AE1-40AF-9BA8-497F88E23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0AD1D-0CEE-4367-A2D6-D11C4D7F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8C83F-3639-4356-A00A-9270A2CC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A8F8-FF50-4394-9A95-EA310832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EF780-64B3-4E05-8A00-139B3D84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E6C69-7817-496C-B4F7-F537E1EF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AD7A3-8BD2-421D-B768-F54FA04A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45884-0E54-450E-9E6A-99F01836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4D5CF-08E0-404A-A5B5-853D1FBD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F160E-E1D7-4C29-9CEF-27804C47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5576A-1A76-4B77-B960-23594029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FD0DEDF-A175-4FC2-992E-4B55FFB7BCC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B9662D2-F931-4216-B47E-D247DFC4A0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2164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企业发展部战略实施总结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企业发展战略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https://d.book118.com/147142164043006054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企业发展部战略实施总结PPT模板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2024-09-28T12:25:38.805</cp:lastPrinted>
  <dcterms:created xsi:type="dcterms:W3CDTF">2024-09-28T04:25:38Z</dcterms:created>
  <dcterms:modified xsi:type="dcterms:W3CDTF">2024-09-28T04:25:40Z</dcterms:modified>
</cp:coreProperties>
</file>