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338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0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2E4CB-EC29-43CE-ADBF-8231DF465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CC0E9-EAE9-4CA5-AC07-FF97CA18D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4AAB1-14ED-41E0-9C63-81F1B613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9D5D9-ECCC-4944-9B75-FE79501D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F471C0-727F-4680-BBE7-9D83069B2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A79074-5754-4CB7-91ED-7FC86DDF5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58E29-BD00-4050-BCFE-55446B4D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EB8C9-D195-4D1C-8214-C8BF93863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92366-52CB-42FC-B291-1175DE61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F1D5A-8900-41B1-811A-26FFEF002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8F04B-06F7-4230-9786-D367AB5A7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3378" r:id="rId2"/>
    <p:sldLayoutId id="2147503379" r:id="rId3"/>
    <p:sldLayoutId id="2147503380" r:id="rId4"/>
    <p:sldLayoutId id="2147503381" r:id="rId5"/>
    <p:sldLayoutId id="2147503382" r:id="rId6"/>
    <p:sldLayoutId id="2147503383" r:id="rId7"/>
    <p:sldLayoutId id="2147503384" r:id="rId8"/>
    <p:sldLayoutId id="2147503385" r:id="rId9"/>
    <p:sldLayoutId id="2147503386" r:id="rId10"/>
    <p:sldLayoutId id="214750338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4300513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小学生如何培养独立解决问题的能力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培养小学生独立思考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教授小学生解决问题的方法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引导小学生反思与总结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提高小学生解决问题的能力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加强小学生实践锻炼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培养小学生独立思考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鼓励孩子提问</a:t>
            </a:r>
            <a:endParaRPr lang="zh-CN" altLang="en-US"/>
          </a:p>
        </p:txBody>
      </p:sp>
      <p:sp>
        <p:nvSpPr>
          <p:cNvPr id="104900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0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鼓励孩子提问，培养其好奇心和探究精神。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0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通过提问，引导孩子主动思考，提高解决问题的能力。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1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鼓励孩子提问，有助于培养其批判性思维和创造性思维。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2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鼓励孩子提问，让他们学会独立思考，不盲从权威。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引导孩子多角度思考</a:t>
            </a:r>
            <a:endParaRPr lang="zh-CN" altLang="en-US"/>
          </a:p>
        </p:txBody>
      </p:sp>
      <p:sp>
        <p:nvSpPr>
          <p:cNvPr id="104907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鼓励孩子尝试不同方法解决问题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引导孩子分析问题，发现多种可能性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鼓励孩子提问，激发好奇心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培养批判性思维，不盲目接受信息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培养孩子批判性思维</a:t>
            </a:r>
            <a:endParaRPr lang="zh-CN" altLang="en-US"/>
          </a:p>
        </p:txBody>
      </p:sp>
      <p:sp>
        <p:nvSpPr>
          <p:cNvPr id="104914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44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鼓励孩子提问，培养好奇心和探究精神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4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引导孩子分析问题，培养逻辑思考能力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6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让孩子学会判断，培养批判性思维能力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培养孩子的独立思考能力，不盲从权威和传统观念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激发孩子创造性思维</a:t>
            </a:r>
            <a:endParaRPr lang="zh-CN" altLang="en-US"/>
          </a:p>
        </p:txBody>
      </p:sp>
      <p:sp>
        <p:nvSpPr>
          <p:cNvPr id="104921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鼓励孩子提出疑问，培养批判性思维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鼓励孩子尝试新事物，培养好奇心和探索精神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引导孩子多角度思考问题，培养发散性思维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提供丰富多样的学习资源，培养孩子的创造力和想象力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9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教授小学生解决问题的方法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分析问题</a:t>
            </a:r>
            <a:endParaRPr lang="zh-CN" altLang="en-US"/>
          </a:p>
        </p:txBody>
      </p:sp>
      <p:sp>
        <p:nvSpPr>
          <p:cNvPr id="104934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教授小学生如何将问题分解成小步骤，逐一解决。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教授小学生如何理解问题，明确问题的目标。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教授小学生如何分析问题，找出问题的关键点。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教授小学生如何总结问题，得出结论。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制定计划</a:t>
            </a:r>
            <a:endParaRPr lang="zh-CN" altLang="en-US"/>
          </a:p>
        </p:txBody>
      </p:sp>
      <p:sp>
        <p:nvSpPr>
          <p:cNvPr id="104942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3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4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制定方案：制定解决问题的方案和步骤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实施方案：按照方案逐步解决问题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确定问题：明确问题的性质和目标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4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分析问题：分析问题的原因和影响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实施计划</a:t>
            </a:r>
            <a:endParaRPr lang="zh-CN" altLang="en-US"/>
          </a:p>
        </p:txBody>
      </p:sp>
      <p:sp>
        <p:nvSpPr>
          <p:cNvPr id="104949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确定问题：引导学生明确问题，并理解问题的含义和要求。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分析问题：教授学生如何分析问题，运用已有的知识和经验，寻找解决问题的方法。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制定方案：引导学生制定解决问题的方案，包括具体的步骤和措施。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实施方案：教授学生如何实施方案，并注意实施过程中的细节和注意事项。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评估结果</a:t>
            </a:r>
            <a:endParaRPr lang="zh-CN" altLang="en-US"/>
          </a:p>
        </p:txBody>
      </p:sp>
      <p:sp>
        <p:nvSpPr>
          <p:cNvPr id="104956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教授小学生解决问题的方法是有效的，能够帮助他们提高独立解决问题的能力。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教授小学生解决问题的方法需要耐心和坚持，不能急于求成。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教授小学生解决问题的方法需要与家长、学校和社会等多方面合作，共同促进学生的发展。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教授小学生解决问题的方法需要注重实践和体验，让学生在实践中学习和成长。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6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提高小学生解决问题的能力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培养孩子解决问题的能力</a:t>
            </a:r>
            <a:endParaRPr lang="zh-CN" altLang="en-US"/>
          </a:p>
        </p:txBody>
      </p:sp>
      <p:sp>
        <p:nvSpPr>
          <p:cNvPr id="10496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培养孩子的耐心和毅力，不轻易放弃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鼓励孩子独立思考，不直接给出答案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引导孩子分析问题，找出解决方案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鼓励孩子尝试多种方法，开拓思路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https://d.book118.com/147143005136006026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小学生如何培养独立解决问题的能力</vt:lpstr>
      <vt:lpstr>目录</vt:lpstr>
      <vt:lpstr>培养小学生独立思考</vt:lpstr>
      <vt:lpstr>鼓励孩子提问</vt:lpstr>
      <vt:lpstr>引导孩子多角度思考</vt:lpstr>
      <vt:lpstr>培养孩子批判性思维</vt:lpstr>
      <vt:lpstr>激发孩子创造性思维</vt:lpstr>
      <vt:lpstr>教授小学生解决问题的方法</vt:lpstr>
      <vt:lpstr>分析问题</vt:lpstr>
      <vt:lpstr>制定计划</vt:lpstr>
      <vt:lpstr>实施计划</vt:lpstr>
      <vt:lpstr>评估结果</vt:lpstr>
      <vt:lpstr>提高小学生解决问题的能力</vt:lpstr>
      <vt:lpstr>培养孩子解决问题的能力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2024-09-01T00:34:48.278</cp:lastPrinted>
  <dcterms:created xsi:type="dcterms:W3CDTF">2024-08-31T16:34:48Z</dcterms:created>
  <dcterms:modified xsi:type="dcterms:W3CDTF">2024-08-31T16:34:50Z</dcterms:modified>
</cp:coreProperties>
</file>