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83030-8437-4A55-8046-61A7562E6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9DDC5-A1AF-4CE7-9217-74AA459D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DA5F8-668C-4AD3-B552-1BB546920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70C57-E0F8-490A-96D8-10F6EE9BA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51C90-1030-4972-99C0-8802708A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CD05E1-21F1-488C-8282-E34BFED8F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2248C0-3C0B-4983-8365-19F1C5CB3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E96E1-F4AF-4B29-8C4C-C42C3A74F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D0B67-88A2-4F19-9084-EACA31998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32FE0-7EA0-44DE-ACB9-E729DDEEC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71350-EF1F-4917-9514-C9948552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45046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快递服务物流行业年度市场报告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客户需求与消费行为研究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运营管理及效率提升探讨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快递服务物流行业是指通过快速、安全、准确地递送包裹、信件等物品，满足客户对物品空间转移需求的一种服务行业。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包括中国邮政、顺丰速运、京东物流、中通快递、圆通速递、申通快递、韵达快递等。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快递服务物流行业定义及主要参与者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快递服务物流行业定义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中国快递服务物流市场规模不断扩大，2022年市场规模已经超过1万亿元人民币。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随着电商行业的快速发展和消费者对于快速、便捷服务的需求增加，中国快递服务物流市场仍将保持快速增长，预计未来几年年均增长率将超过10%。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《快递暂行条例》、《关于促进快递业发展的若干意见》等相关政策法规的出台，为快递服务物流行业的发展提供了政策保障和支持。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《中华人民共和国邮政法》、《中华人民共和国合同法》等相关法律法规的规范，保障了快递服务物流行业的合法经营和消费者的合法权益。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大数据、云计算、物联网等信息化技术的应用，实现了对海量数据的处理和分析，为快递服务物流行业提供了更加精准的市场分析和决策支持。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自动化分拣系统、无人仓库、无人配送车等自动化技术的应用，提高了快递服务物流行业的运营效率和服务质量。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人工智能、机器学习等智能化技术的应用，推动了快递服务物流行业的智能化发展，提高了行业的服务水平和客户满意度。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凭借高效、安全、可靠的服务品质，占据市场份额领先地位。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以广泛的网络覆盖和稳定的运营能力，紧随其后。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中通快递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在价格和服务方面各具特色，共同占据一定的市场份额。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韵达快递、圆通速递、申通快递等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主要快递公司市场份额对比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顺丰速运等高端品牌注重提供优质服务，如快速、准时、安全等。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服务品质竞争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中通快递、韵达快递等通过降低成本、提高效率，以价格优势争夺市场。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部分快递公司致力于技术创新和模式创新，如智能化、无人化配送等。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创新竞争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竞争策略差异化分析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阿里巴巴入股中通快递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阿里巴巴通过投资中通快递，加强了在物流领域的布局，同时中通快递也获得了更多的资金和资源支持。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顺丰速运与UPS合作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顺丰速运与国际快递巨头UPS合作，提升了国际业务能力和品牌影响力。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56" r="23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合作与兼并收购案例剖析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凭借京东电商平台的支持，京东物流在快递服务领域迅速崛起，成为一股不可忽视的力量。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京东物流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极兔速递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其他新兴竞争者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以高效、灵活的配送服务和良好的用户口碑，逐渐在市场中站稳脚跟。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如德邦快递、跨越速运等，通过不同的市场定位和服务特色，逐渐在市场中获得一席之地。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新兴竞争者进入市场情况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客户需求与消费行为研究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以年轻人为主，其中18-35岁占比超过60%。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男女比例基本平衡，女性略多于男性。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主要集中在大中城市，尤其是沿海和经济发达地区。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以白领、学生、自由职业者等为主，网购频率高。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客户群体特征分析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https://d.book118.com/147145046112006034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2024-09-08T12:38:28.607</cp:lastPrinted>
  <dcterms:created xsi:type="dcterms:W3CDTF">2024-09-08T04:38:28Z</dcterms:created>
  <dcterms:modified xsi:type="dcterms:W3CDTF">2024-09-08T04:38:30Z</dcterms:modified>
</cp:coreProperties>
</file>