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93.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tags" Target="../tags/tag1.xml" /><Relationship Id="rId2" Type="http://schemas.openxmlformats.org/officeDocument/2006/relationships/tags" Target="../tags/tag2.xml" /><Relationship Id="rId3" Type="http://schemas.openxmlformats.org/officeDocument/2006/relationships/tags" Target="../tags/tag3.xml" /><Relationship Id="rId4" Type="http://schemas.openxmlformats.org/officeDocument/2006/relationships/tags" Target="../tags/tag4.xml" /><Relationship Id="rId5" Type="http://schemas.openxmlformats.org/officeDocument/2006/relationships/tags" Target="../tags/tag5.xml" /><Relationship Id="rId6"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tags" Target="../tags/tag6.xml" /><Relationship Id="rId2" Type="http://schemas.openxmlformats.org/officeDocument/2006/relationships/tags" Target="../tags/tag7.xml" /><Relationship Id="rId3" Type="http://schemas.openxmlformats.org/officeDocument/2006/relationships/tags" Target="../tags/tag8.xml" /><Relationship Id="rId4" Type="http://schemas.openxmlformats.org/officeDocument/2006/relationships/tags" Target="../tags/tag9.xml" /><Relationship Id="rId5" Type="http://schemas.openxmlformats.org/officeDocument/2006/relationships/tags" Target="../tags/tag10.xml" /><Relationship Id="rId6"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tags" Target="../tags/tag11.xml" /><Relationship Id="rId2" Type="http://schemas.openxmlformats.org/officeDocument/2006/relationships/tags" Target="../tags/tag12.xml" /><Relationship Id="rId3" Type="http://schemas.openxmlformats.org/officeDocument/2006/relationships/tags" Target="../tags/tag13.xml" /><Relationship Id="rId4" Type="http://schemas.openxmlformats.org/officeDocument/2006/relationships/tags" Target="../tags/tag14.xml" /><Relationship Id="rId5" Type="http://schemas.openxmlformats.org/officeDocument/2006/relationships/tags" Target="../tags/tag15.xml" /><Relationship Id="rId6"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tags" Target="../tags/tag16.xml" /><Relationship Id="rId2" Type="http://schemas.openxmlformats.org/officeDocument/2006/relationships/tags" Target="../tags/tag17.xml" /><Relationship Id="rId3" Type="http://schemas.openxmlformats.org/officeDocument/2006/relationships/tags" Target="../tags/tag18.xml" /><Relationship Id="rId4" Type="http://schemas.openxmlformats.org/officeDocument/2006/relationships/tags" Target="../tags/tag19.xml" /><Relationship Id="rId5" Type="http://schemas.openxmlformats.org/officeDocument/2006/relationships/tags" Target="../tags/tag20.xml" /><Relationship Id="rId6" Type="http://schemas.openxmlformats.org/officeDocument/2006/relationships/tags" Target="../tags/tag21.xml" /><Relationship Id="rId7"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tags" Target="../tags/tag22.xml" /><Relationship Id="rId2" Type="http://schemas.openxmlformats.org/officeDocument/2006/relationships/tags" Target="../tags/tag23.xml" /><Relationship Id="rId3" Type="http://schemas.openxmlformats.org/officeDocument/2006/relationships/tags" Target="../tags/tag24.xml" /><Relationship Id="rId4" Type="http://schemas.openxmlformats.org/officeDocument/2006/relationships/tags" Target="../tags/tag25.xml" /><Relationship Id="rId5" Type="http://schemas.openxmlformats.org/officeDocument/2006/relationships/tags" Target="../tags/tag26.xml" /><Relationship Id="rId6" Type="http://schemas.openxmlformats.org/officeDocument/2006/relationships/tags" Target="../tags/tag27.xml" /><Relationship Id="rId7" Type="http://schemas.openxmlformats.org/officeDocument/2006/relationships/tags" Target="../tags/tag28.xml" /><Relationship Id="rId8" Type="http://schemas.openxmlformats.org/officeDocument/2006/relationships/tags" Target="../tags/tag29.xml" /><Relationship Id="rId9"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tags" Target="../tags/tag30.xml" /><Relationship Id="rId2" Type="http://schemas.openxmlformats.org/officeDocument/2006/relationships/tags" Target="../tags/tag31.xml" /><Relationship Id="rId3" Type="http://schemas.openxmlformats.org/officeDocument/2006/relationships/tags" Target="../tags/tag32.xml" /><Relationship Id="rId4" Type="http://schemas.openxmlformats.org/officeDocument/2006/relationships/tags" Target="../tags/tag33.xml" /><Relationship Id="rId5"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tags" Target="../tags/tag34.xml" /><Relationship Id="rId2" Type="http://schemas.openxmlformats.org/officeDocument/2006/relationships/tags" Target="../tags/tag35.xml" /><Relationship Id="rId3" Type="http://schemas.openxmlformats.org/officeDocument/2006/relationships/tags" Target="../tags/tag36.xml" /><Relationship Id="rId4"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tags" Target="../tags/tag37.xml" /><Relationship Id="rId2" Type="http://schemas.openxmlformats.org/officeDocument/2006/relationships/tags" Target="../tags/tag38.xml" /><Relationship Id="rId3" Type="http://schemas.openxmlformats.org/officeDocument/2006/relationships/tags" Target="../tags/tag39.xml" /><Relationship Id="rId4" Type="http://schemas.openxmlformats.org/officeDocument/2006/relationships/tags" Target="../tags/tag40.xml" /><Relationship Id="rId5" Type="http://schemas.openxmlformats.org/officeDocument/2006/relationships/tags" Target="../tags/tag41.xml" /><Relationship Id="rId6" Type="http://schemas.openxmlformats.org/officeDocument/2006/relationships/tags" Target="../tags/tag42.xml" /><Relationship Id="rId7"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tags" Target="../tags/tag43.xml" /><Relationship Id="rId2" Type="http://schemas.openxmlformats.org/officeDocument/2006/relationships/tags" Target="../tags/tag44.xml" /><Relationship Id="rId3" Type="http://schemas.openxmlformats.org/officeDocument/2006/relationships/tags" Target="../tags/tag45.xml" /><Relationship Id="rId4" Type="http://schemas.openxmlformats.org/officeDocument/2006/relationships/tags" Target="../tags/tag46.xml" /><Relationship Id="rId5" Type="http://schemas.openxmlformats.org/officeDocument/2006/relationships/tags" Target="../tags/tag47.xml" /><Relationship Id="rId6"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tags" Target="../tags/tag48.xml" /><Relationship Id="rId2" Type="http://schemas.openxmlformats.org/officeDocument/2006/relationships/tags" Target="../tags/tag49.xml" /><Relationship Id="rId3" Type="http://schemas.openxmlformats.org/officeDocument/2006/relationships/tags" Target="../tags/tag50.xml" /><Relationship Id="rId4" Type="http://schemas.openxmlformats.org/officeDocument/2006/relationships/tags" Target="../tags/tag51.xml" /><Relationship Id="rId5"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tags" Target="../tags/tag52.xml" /><Relationship Id="rId2" Type="http://schemas.openxmlformats.org/officeDocument/2006/relationships/tags" Target="../tags/tag53.xml" /><Relationship Id="rId3" Type="http://schemas.openxmlformats.org/officeDocument/2006/relationships/tags" Target="../tags/tag54.xml" /><Relationship Id="rId4" Type="http://schemas.openxmlformats.org/officeDocument/2006/relationships/tags" Target="../tags/tag55.xml" /><Relationship Id="rId5" Type="http://schemas.openxmlformats.org/officeDocument/2006/relationships/tags" Target="../tags/tag56.xml" /><Relationship Id="rId6"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3DD56308-83F7-463C-B483-3452FAEF57F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67897A6-1968-48B4-A70D-DE0C1FE5EB2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38364C3F-4CB6-4305-B4C0-39277E78D3A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BC0F29CA-93E4-444E-9B50-44676A80E7D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92CD76FD-18F8-4283-89AE-1178D8FAB36F}"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847D7CE8-CD95-45EF-9366-ECAC6E96BD3E}"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DA26B59B-7FFB-4F6C-A782-7FE5EBDCCD8B}"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ECB3AB7-E0A6-4001-BCA9-6AFBEA9B30B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57CEE9D-1F01-4801-8E88-0DD45EF168E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E19D28D-19E0-45C5-9BF5-45809B20222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4BC960B-6E14-411B-9541-053363A6FAF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2" name="标题 1"/>
          <p:cNvSpPr>
            <a:spLocks noGrp="1"/>
          </p:cNvSpPr>
          <p:nvPr>
            <p:ph type="ctrTitle"/>
            <p:custDataLst>
              <p:tags r:id="rId1"/>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custDataLst>
              <p:tags r:id="rId2"/>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16" name="日期占位符 15"/>
          <p:cNvSpPr>
            <a:spLocks noGrp="1"/>
          </p:cNvSpPr>
          <p:nvPr>
            <p:ph type="dt" sz="half" idx="10"/>
            <p:custDataLst>
              <p:tags r:id="rId3"/>
            </p:custDataLst>
          </p:nvPr>
        </p:nvSpPr>
        <p:spPr/>
        <p:txBody>
          <a:bodyPr/>
          <a:lstStyle/>
          <a:p>
            <a:fld id="{760FBDFE-C587-4B4C-A407-44438C67B59E}" type="datetimeFigureOut">
              <a:rPr lang="zh-CN" altLang="en-US" smtClean="0"/>
              <a:t/>
            </a:fld>
            <a:endParaRPr lang="zh-CN" altLang="en-US"/>
          </a:p>
        </p:txBody>
      </p:sp>
      <p:sp>
        <p:nvSpPr>
          <p:cNvPr id="17" name="页脚占位符 16"/>
          <p:cNvSpPr>
            <a:spLocks noGrp="1"/>
          </p:cNvSpPr>
          <p:nvPr>
            <p:ph type="ftr" sz="quarter" idx="11"/>
            <p:custDataLst>
              <p:tags r:id="rId4"/>
            </p:custDataLst>
          </p:nvPr>
        </p:nvSpPr>
        <p:spPr/>
        <p:txBody>
          <a:bodyPr/>
          <a:lstStyle/>
          <a:p>
            <a:endParaRPr lang="zh-CN" altLang="en-US"/>
          </a:p>
        </p:txBody>
      </p:sp>
      <p:sp>
        <p:nvSpPr>
          <p:cNvPr id="18" name="灯片编号占位符 17"/>
          <p:cNvSpPr>
            <a:spLocks noGrp="1"/>
          </p:cNvSpPr>
          <p:nvPr>
            <p:ph type="sldNum" sz="quarter" idx="12"/>
            <p:custDataLst>
              <p:tags r:id="rId5"/>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spTree>
      <p:nvGrpSpPr>
        <p:cNvPr id="1" name=""/>
        <p:cNvGrpSpPr/>
        <p:nvPr/>
      </p:nvGrpSpPr>
      <p:grpSpPr>
        <a:xfrm>
          <a:off x="0" y="0"/>
          <a: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2"/>
            </p:custDataLst>
          </p:nvPr>
        </p:nvSpPr>
        <p:spPr>
          <a:xfrm>
            <a:off x="608400" y="1490400"/>
            <a:ext cx="10969200" cy="47592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节标题">
    <p:spTree>
      <p:nvGrpSpPr>
        <p:cNvPr id="1" name=""/>
        <p:cNvGrpSpPr/>
        <p:nvPr/>
      </p:nvGrpSpPr>
      <p:grpSpPr>
        <a:xfrm>
          <a:off x="0" y="0"/>
          <a:ext cx="0" cy="0"/>
        </a:xfrm>
      </p:grpSpPr>
      <p:sp>
        <p:nvSpPr>
          <p:cNvPr id="2" name="标题 1"/>
          <p:cNvSpPr>
            <a:spLocks noGrp="1"/>
          </p:cNvSpPr>
          <p:nvPr>
            <p:ph type="title" hasCustomPrompt="1"/>
            <p:custDataLst>
              <p:tags r:id="rId1"/>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a:t>单击此处编辑标题</a:t>
            </a:r>
            <a:endParaRPr lang="zh-CN" altLang="en-US"/>
          </a:p>
        </p:txBody>
      </p:sp>
      <p:sp>
        <p:nvSpPr>
          <p:cNvPr id="3" name="文本占位符 2"/>
          <p:cNvSpPr>
            <a:spLocks noGrp="1"/>
          </p:cNvSpPr>
          <p:nvPr>
            <p:ph type="body" idx="1" hasCustomPrompt="1"/>
            <p:custDataLst>
              <p:tags r:id="rId2"/>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单击此处编辑文本</a:t>
            </a:r>
            <a:endParaRPr lang="zh-CN" altLang="en-US"/>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spTree>
      <p:nvGrpSpPr>
        <p:cNvPr id="1" name=""/>
        <p:cNvGrpSpPr/>
        <p:nvPr/>
      </p:nvGrpSpPr>
      <p:grpSpPr>
        <a:xfrm>
          <a:off x="0" y="0"/>
          <a: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sz="half" idx="1"/>
            <p:custDataLst>
              <p:tags r:id="rId2"/>
            </p:custDataLst>
          </p:nvPr>
        </p:nvSpPr>
        <p:spPr>
          <a:xfrm>
            <a:off x="608400" y="1501200"/>
            <a:ext cx="5176800" cy="47484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3"/>
            </p:custDataLst>
          </p:nvPr>
        </p:nvSpPr>
        <p:spPr>
          <a:xfrm>
            <a:off x="6411600" y="1501200"/>
            <a:ext cx="5176800" cy="4748400"/>
          </a:xfrm>
        </p:spPr>
        <p:txBody>
          <a:bodyPr lIns="90000" tIns="46800" rIns="90000" bIns="4680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custDataLst>
              <p:tags r:id="rId4"/>
            </p:custDataLst>
          </p:nvPr>
        </p:nvSpPr>
        <p:spPr/>
        <p:txBody>
          <a:bodyPr/>
          <a:lstStyle/>
          <a:p>
            <a:fld id="{760FBDFE-C587-4B4C-A407-44438C67B59E}" type="datetimeFigureOut">
              <a:rPr lang="zh-CN" altLang="en-US" smtClean="0"/>
              <a:t/>
            </a:fld>
            <a:endParaRPr lang="zh-CN" altLang="en-US"/>
          </a:p>
        </p:txBody>
      </p:sp>
      <p:sp>
        <p:nvSpPr>
          <p:cNvPr id="6" name="页脚占位符 5"/>
          <p:cNvSpPr>
            <a:spLocks noGrp="1"/>
          </p:cNvSpPr>
          <p:nvPr>
            <p:ph type="ftr" sz="quarter" idx="11"/>
            <p:custDataLst>
              <p:tags r:id="rId5"/>
            </p:custDataLst>
          </p:nvPr>
        </p:nvSpPr>
        <p:spPr/>
        <p:txBody>
          <a:bodyPr/>
          <a:lstStyle/>
          <a:p>
            <a:endParaRPr lang="zh-CN" altLang="en-US"/>
          </a:p>
        </p:txBody>
      </p:sp>
      <p:sp>
        <p:nvSpPr>
          <p:cNvPr id="7" name="灯片编号占位符 6"/>
          <p:cNvSpPr>
            <a:spLocks noGrp="1"/>
          </p:cNvSpPr>
          <p:nvPr>
            <p:ph type="sldNum" sz="quarter" idx="12"/>
            <p:custDataLst>
              <p:tags r:id="rId6"/>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比较">
    <p:spTree>
      <p:nvGrpSpPr>
        <p:cNvPr id="1" name=""/>
        <p:cNvGrpSpPr/>
        <p:nvPr/>
      </p:nvGrpSpPr>
      <p:grpSpPr>
        <a:xfrm>
          <a:off x="0" y="0"/>
          <a: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2"/>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单击此处编辑文本</a:t>
            </a:r>
            <a:endParaRPr lang="zh-CN" altLang="en-US"/>
          </a:p>
        </p:txBody>
      </p:sp>
      <p:sp>
        <p:nvSpPr>
          <p:cNvPr id="4" name="内容占位符 3"/>
          <p:cNvSpPr>
            <a:spLocks noGrp="1"/>
          </p:cNvSpPr>
          <p:nvPr>
            <p:ph sz="half" idx="2"/>
            <p:custDataLst>
              <p:tags r:id="rId3"/>
            </p:custDataLst>
          </p:nvPr>
        </p:nvSpPr>
        <p:spPr>
          <a:xfrm>
            <a:off x="60840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4"/>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a:p>
        </p:txBody>
      </p:sp>
      <p:sp>
        <p:nvSpPr>
          <p:cNvPr id="6" name="内容占位符 5"/>
          <p:cNvSpPr>
            <a:spLocks noGrp="1"/>
          </p:cNvSpPr>
          <p:nvPr>
            <p:ph sz="quarter" idx="4"/>
            <p:custDataLst>
              <p:tags r:id="rId5"/>
            </p:custDataLst>
          </p:nvPr>
        </p:nvSpPr>
        <p:spPr>
          <a:xfrm>
            <a:off x="623575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spTree>
      <p:nvGrpSpPr>
        <p:cNvPr id="1" name=""/>
        <p:cNvGrpSpPr/>
        <p:nvPr/>
      </p:nvGrpSpPr>
      <p:grpSpPr>
        <a:xfrm>
          <a:off x="0" y="0"/>
          <a: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日期占位符 1"/>
          <p:cNvSpPr>
            <a:spLocks noGrp="1"/>
          </p:cNvSpPr>
          <p:nvPr>
            <p:ph type="dt" sz="half" idx="10"/>
            <p:custDataLst>
              <p:tags r:id="rId1"/>
            </p:custDataLst>
          </p:nvPr>
        </p:nvSpPr>
        <p:spPr/>
        <p:txBody>
          <a:bodyPr/>
          <a:lstStyle/>
          <a:p>
            <a:fld id="{760FBDFE-C587-4B4C-A407-44438C67B59E}" type="datetimeFigureOut">
              <a:rPr lang="zh-CN" altLang="en-US" smtClean="0"/>
              <a:t/>
            </a:fld>
            <a:endParaRPr lang="zh-CN" altLang="en-US"/>
          </a:p>
        </p:txBody>
      </p:sp>
      <p:sp>
        <p:nvSpPr>
          <p:cNvPr id="3" name="页脚占位符 2"/>
          <p:cNvSpPr>
            <a:spLocks noGrp="1"/>
          </p:cNvSpPr>
          <p:nvPr>
            <p:ph type="ftr" sz="quarter" idx="11"/>
            <p:custDataLst>
              <p:tags r:id="rId2"/>
            </p:custDataLst>
          </p:nvPr>
        </p:nvSpPr>
        <p:spPr/>
        <p:txBody>
          <a:bodyPr/>
          <a:lstStyle/>
          <a:p>
            <a:endParaRPr lang="zh-CN" altLang="en-US"/>
          </a:p>
        </p:txBody>
      </p:sp>
      <p:sp>
        <p:nvSpPr>
          <p:cNvPr id="4" name="灯片编号占位符 3"/>
          <p:cNvSpPr>
            <a:spLocks noGrp="1"/>
          </p:cNvSpPr>
          <p:nvPr>
            <p:ph type="sldNum" sz="quarter" idx="12"/>
            <p:custDataLst>
              <p:tags r:id="rId3"/>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图片与标题">
    <p:spTree>
      <p:nvGrpSpPr>
        <p:cNvPr id="1" name=""/>
        <p:cNvGrpSpPr/>
        <p:nvPr/>
      </p:nvGrpSpPr>
      <p:grpSpPr>
        <a:xfrm>
          <a:off x="0" y="0"/>
          <a:ext cx="0" cy="0"/>
        </a:xfrm>
      </p:grpSpPr>
      <p:sp>
        <p:nvSpPr>
          <p:cNvPr id="3" name="图片占位符 2"/>
          <p:cNvSpPr>
            <a:spLocks noGrp="1"/>
          </p:cNvSpPr>
          <p:nvPr>
            <p:ph type="pic" idx="1"/>
            <p:custDataLst>
              <p:tags r:id="rId1"/>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2"/>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3"/>
            </p:custDataLst>
          </p:nvPr>
        </p:nvSpPr>
        <p:spPr/>
        <p:txBody>
          <a:bodyPr/>
          <a:lstStyle/>
          <a:p>
            <a:fld id="{9EFD9D74-47D9-4702-A33C-335B63B48DBF}" type="datetimeFigureOut">
              <a:rPr lang="zh-CN" altLang="en-US" smtClean="0"/>
              <a:t/>
            </a:fld>
            <a:endParaRPr lang="zh-CN" altLang="en-US"/>
          </a:p>
        </p:txBody>
      </p:sp>
      <p:sp>
        <p:nvSpPr>
          <p:cNvPr id="6" name="页脚占位符 5"/>
          <p:cNvSpPr>
            <a:spLocks noGrp="1"/>
          </p:cNvSpPr>
          <p:nvPr>
            <p:ph type="ftr" sz="quarter" idx="11"/>
            <p:custDataLst>
              <p:tags r:id="rId4"/>
            </p:custDataLst>
          </p:nvPr>
        </p:nvSpPr>
        <p:spPr/>
        <p:txBody>
          <a:bodyPr/>
          <a:lstStyle/>
          <a:p>
            <a:endParaRPr lang="zh-CN" altLang="en-US"/>
          </a:p>
        </p:txBody>
      </p:sp>
      <p:sp>
        <p:nvSpPr>
          <p:cNvPr id="7" name="灯片编号占位符 6"/>
          <p:cNvSpPr>
            <a:spLocks noGrp="1"/>
          </p:cNvSpPr>
          <p:nvPr>
            <p:ph type="sldNum" sz="quarter" idx="12"/>
            <p:custDataLst>
              <p:tags r:id="rId5"/>
            </p:custDataLst>
          </p:nvPr>
        </p:nvSpPr>
        <p:spPr/>
        <p:txBody>
          <a:bodyPr/>
          <a:lstStyle/>
          <a:p>
            <a:fld id="{FABC47A4-756D-490B-A52F-7D9E2C9FC05F}" type="slidenum">
              <a:rPr lang="zh-CN" altLang="en-US" smtClean="0"/>
              <a:t/>
            </a:fld>
            <a:endParaRPr lang="zh-CN" altLang="en-US"/>
          </a:p>
        </p:txBody>
      </p:sp>
      <p:sp>
        <p:nvSpPr>
          <p:cNvPr id="9" name="标题 8"/>
          <p:cNvSpPr>
            <a:spLocks noGrp="1"/>
          </p:cNvSpPr>
          <p:nvPr>
            <p:ph type="title"/>
            <p:custDataLst>
              <p:tags r:id="rId6"/>
            </p:custDataLst>
          </p:nvPr>
        </p:nvSpPr>
        <p:spPr/>
        <p:txBody>
          <a:bodyPr/>
          <a:lstStyle/>
          <a:p>
            <a:r>
              <a:rPr lang="zh-CN" altLang="en-US"/>
              <a:t>单击此处编辑母版标题样式</a:t>
            </a:r>
            <a:endParaRPr lang="zh-CN" alt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竖排标题与文本">
    <p:spTree>
      <p:nvGrpSpPr>
        <p:cNvPr id="1" name=""/>
        <p:cNvGrpSpPr/>
        <p:nvPr/>
      </p:nvGrpSpPr>
      <p:grpSpPr>
        <a:xfrm>
          <a:off x="0" y="0"/>
          <a:ext cx="0" cy="0"/>
        </a:xfrm>
      </p:grpSpPr>
      <p:sp>
        <p:nvSpPr>
          <p:cNvPr id="2" name="竖排标题 1"/>
          <p:cNvSpPr>
            <a:spLocks noGrp="1"/>
          </p:cNvSpPr>
          <p:nvPr>
            <p:ph type="title" orient="vert" hasCustomPrompt="1"/>
            <p:custDataLst>
              <p:tags r:id="rId1"/>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2"/>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内容">
    <p:spTree>
      <p:nvGrpSpPr>
        <p:cNvPr id="1" name=""/>
        <p:cNvGrpSpPr/>
        <p:nvPr/>
      </p:nvGrpSpPr>
      <p:grpSpPr>
        <a:xfrm>
          <a:off x="0" y="0"/>
          <a: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
            </a:fld>
            <a:endParaRPr lang="zh-CN" altLang="en-US"/>
          </a:p>
        </p:txBody>
      </p:sp>
      <p:sp>
        <p:nvSpPr>
          <p:cNvPr id="7" name="内容占位符 6"/>
          <p:cNvSpPr>
            <a:spLocks noGrp="1"/>
          </p:cNvSpPr>
          <p:nvPr>
            <p:ph sz="quarter" idx="13"/>
            <p:custDataLst>
              <p:tags r:id="rId4"/>
            </p:custDataLst>
          </p:nvPr>
        </p:nvSpPr>
        <p:spPr>
          <a:xfrm>
            <a:off x="608400" y="774000"/>
            <a:ext cx="10972800" cy="5482800"/>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末尾幻灯片">
    <p:spTree>
      <p:nvGrpSpPr>
        <p:cNvPr id="1" name=""/>
        <p:cNvGrpSpPr/>
        <p:nvPr/>
      </p:nvGrpSpPr>
      <p:grpSpPr>
        <a:xfrm>
          <a:off x="0" y="0"/>
          <a: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
            </a:fld>
            <a:endParaRPr lang="zh-CN" altLang="en-US"/>
          </a:p>
        </p:txBody>
      </p:sp>
      <p:sp>
        <p:nvSpPr>
          <p:cNvPr id="2" name="标题 1"/>
          <p:cNvSpPr>
            <a:spLocks noGrp="1"/>
          </p:cNvSpPr>
          <p:nvPr>
            <p:ph type="title" hasCustomPrompt="1"/>
            <p:custDataLst>
              <p:tags r:id="rId4"/>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5"/>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a:t>单击此处编辑母版文本样式</a:t>
            </a:r>
            <a:endParaRPr lang="zh-CN" alt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ags" Target="../tags/tag57.xml" /><Relationship Id="rId13" Type="http://schemas.openxmlformats.org/officeDocument/2006/relationships/tags" Target="../tags/tag58.xml" /><Relationship Id="rId14" Type="http://schemas.openxmlformats.org/officeDocument/2006/relationships/tags" Target="../tags/tag59.xml" /><Relationship Id="rId15" Type="http://schemas.openxmlformats.org/officeDocument/2006/relationships/tags" Target="../tags/tag60.xml" /><Relationship Id="rId16" Type="http://schemas.openxmlformats.org/officeDocument/2006/relationships/tags" Target="../tags/tag61.xml" /><Relationship Id="rId17" Type="http://schemas.openxmlformats.org/officeDocument/2006/relationships/image" Target="file:///D:\qq&#25991;&#20214;\712321467\Image\C2C\Image2\%7b75232B38-A165-1FB7-499C-2E1C792CACB5%7d.png" TargetMode="External" /><Relationship Id="rId18" Type="http://schemas.openxmlformats.org/officeDocument/2006/relationships/image" Target="../media/image1.png" /><Relationship Id="rId19" Type="http://schemas.openxmlformats.org/officeDocument/2006/relationships/tags" Target="../tags/tag62.xml" /><Relationship Id="rId2" Type="http://schemas.openxmlformats.org/officeDocument/2006/relationships/slideLayout" Target="../slideLayouts/slideLayout13.xml" /><Relationship Id="rId20" Type="http://schemas.openxmlformats.org/officeDocument/2006/relationships/theme" Target="../theme/theme2.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2"/>
        </a:solidFill>
        <a:effectLst/>
      </p:bgPr>
    </p:bg>
    <p:spTree>
      <p:nvGrpSpPr>
        <p:cNvPr id="1" name=""/>
        <p:cNvGrpSpPr/>
        <p:nvPr/>
      </p:nvGrpSpPr>
      <p:grpSpPr>
        <a:xfrm>
          <a:off x="0" y="0"/>
          <a:ext cx="0" cy="0"/>
        </a:xfrm>
      </p:grpSpPr>
      <p:sp>
        <p:nvSpPr>
          <p:cNvPr id="2" name="标题占位符 1"/>
          <p:cNvSpPr>
            <a:spLocks noGrp="1"/>
          </p:cNvSpPr>
          <p:nvPr>
            <p:ph type="title"/>
            <p:custDataLst>
              <p:tags r:id="rId12"/>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a:t>单击此处编辑母版标题样式</a:t>
            </a:r>
            <a:endParaRPr lang="zh-CN" altLang="en-US"/>
          </a:p>
        </p:txBody>
      </p:sp>
      <p:sp>
        <p:nvSpPr>
          <p:cNvPr id="3" name="文本占位符 2"/>
          <p:cNvSpPr>
            <a:spLocks noGrp="1"/>
          </p:cNvSpPr>
          <p:nvPr>
            <p:ph type="body" idx="1"/>
            <p:custDataLst>
              <p:tags r:id="rId13"/>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defPPr>
              <a:defRPr lang="zh-CN"/>
            </a:defPPr>
            <a:lvl1pPr marL="0" algn="l" defTabSz="914400" rtl="0" eaLnBrk="1" latinLnBrk="0" hangingPunct="1">
              <a:defRPr sz="1000" kern="1200" baseline="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defPPr>
              <a:defRPr lang="zh-CN"/>
            </a:defPPr>
            <a:lvl1pPr marL="0" algn="ctr" defTabSz="914400" rtl="0" eaLnBrk="1" latinLnBrk="0" hangingPunct="1">
              <a:defRPr sz="1000" kern="1200" baseline="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灯片编号占位符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defPPr>
              <a:defRPr lang="zh-CN"/>
            </a:defPPr>
            <a:lvl1pPr marL="0" algn="r" defTabSz="914400" rtl="0" eaLnBrk="1" latinLnBrk="0" hangingPunct="1">
              <a:defRPr sz="1000" kern="1200" baseline="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9AE70B2-8BF9-45C0-BB95-33D1B9D3A854}" type="slidenum">
              <a:rPr lang="zh-CN" altLang="en-US" smtClean="0"/>
              <a:t>0</a:t>
            </a:fld>
            <a:endParaRPr lang="zh-CN" altLang="en-US"/>
          </a:p>
        </p:txBody>
      </p:sp>
      <p:pic>
        <p:nvPicPr>
          <p:cNvPr id="7" name="图片 1073743875" descr="学科网 zxxk.com" title=""/>
          <p:cNvPicPr>
            <a:picLocks noChangeAspect="1"/>
          </p:cNvPicPr>
          <p:nvPr/>
        </p:nvPicPr>
        <p:blipFill>
          <a:blip r:embed="rId18" r:link="rId17"/>
          <a:stretch>
            <a:fillRect/>
          </a:stretch>
        </p:blipFill>
        <p:spPr>
          <a:xfrm>
            <a:off x="838200" y="365125"/>
            <a:ext cx="9525" cy="9525"/>
          </a:xfrm>
          <a:prstGeom prst="rect">
            <a:avLst/>
          </a:prstGeom>
          <a:noFill/>
          <a:ln>
            <a:noFill/>
            <a:miter lim="800000"/>
          </a:ln>
        </p:spPr>
      </p:pic>
    </p:spTree>
    <p:custDataLst>
      <p:tags r:id="rId19"/>
    </p:custData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ct val="0"/>
        </a:spcBef>
        <a:spcAft>
          <a:spcPts val="1000"/>
        </a:spcAft>
        <a:buFont typeface="Arial"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ct val="0"/>
        </a:spcBef>
        <a:spcAft>
          <a:spcPts val="600"/>
        </a:spcAft>
        <a:buFont typeface="Arial" pitchFamily="34" charset="0"/>
        <a:buChar char="●"/>
        <a:tabLst>
          <a:tab pos="1609725"/>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ct val="0"/>
        </a:spcBef>
        <a:spcAft>
          <a:spcPts val="600"/>
        </a:spcAft>
        <a:buFont typeface="Arial"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ct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ct val="0"/>
        </a:spcBef>
        <a:spcAft>
          <a:spcPts val="300"/>
        </a:spcAft>
        <a:buFont typeface="Arial"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2.jpeg" /><Relationship Id="rId3" Type="http://schemas.openxmlformats.org/officeDocument/2006/relationships/tags" Target="../tags/tag63.xml" /><Relationship Id="rId4" Type="http://schemas.openxmlformats.org/officeDocument/2006/relationships/tags" Target="../tags/tag64.xml" /><Relationship Id="rId5" Type="http://schemas.openxmlformats.org/officeDocument/2006/relationships/tags" Target="../tags/tag65.xml" /><Relationship Id="rId6" Type="http://schemas.openxmlformats.org/officeDocument/2006/relationships/tags" Target="../tags/tag66.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3.jpeg" /><Relationship Id="rId3" Type="http://schemas.openxmlformats.org/officeDocument/2006/relationships/tags" Target="../tags/tag67.xml" /><Relationship Id="rId4" Type="http://schemas.openxmlformats.org/officeDocument/2006/relationships/tags" Target="../tags/tag68.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3.jpeg" /><Relationship Id="rId3" Type="http://schemas.openxmlformats.org/officeDocument/2006/relationships/tags" Target="../tags/tag69.xml" /><Relationship Id="rId4" Type="http://schemas.openxmlformats.org/officeDocument/2006/relationships/tags" Target="../tags/tag70.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3.jpeg" /><Relationship Id="rId3" Type="http://schemas.openxmlformats.org/officeDocument/2006/relationships/tags" Target="../tags/tag71.xml" /><Relationship Id="rId4" Type="http://schemas.openxmlformats.org/officeDocument/2006/relationships/tags" Target="../tags/tag72.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3.jpeg" /><Relationship Id="rId3" Type="http://schemas.openxmlformats.org/officeDocument/2006/relationships/tags" Target="../tags/tag73.xml" /><Relationship Id="rId4" Type="http://schemas.openxmlformats.org/officeDocument/2006/relationships/tags" Target="../tags/tag74.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3.jpeg" /><Relationship Id="rId3" Type="http://schemas.openxmlformats.org/officeDocument/2006/relationships/tags" Target="../tags/tag75.xml" /><Relationship Id="rId4" Type="http://schemas.openxmlformats.org/officeDocument/2006/relationships/image" Target="../media/image4.png" /><Relationship Id="rId5" Type="http://schemas.openxmlformats.org/officeDocument/2006/relationships/tags" Target="../tags/tag76.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3.jpeg" /><Relationship Id="rId3" Type="http://schemas.openxmlformats.org/officeDocument/2006/relationships/tags" Target="../tags/tag77.xml" /><Relationship Id="rId4" Type="http://schemas.openxmlformats.org/officeDocument/2006/relationships/tags" Target="../tags/tag78.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3.jpeg" /><Relationship Id="rId3" Type="http://schemas.openxmlformats.org/officeDocument/2006/relationships/tags" Target="../tags/tag79.xml" /><Relationship Id="rId4" Type="http://schemas.openxmlformats.org/officeDocument/2006/relationships/tags" Target="../tags/tag80.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3.jpeg" /><Relationship Id="rId3" Type="http://schemas.openxmlformats.org/officeDocument/2006/relationships/tags" Target="../tags/tag81.xml" /><Relationship Id="rId4" Type="http://schemas.openxmlformats.org/officeDocument/2006/relationships/tags" Target="../tags/tag82.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3.jpeg" /><Relationship Id="rId3" Type="http://schemas.openxmlformats.org/officeDocument/2006/relationships/tags" Target="../tags/tag83.xml" /><Relationship Id="rId4" Type="http://schemas.openxmlformats.org/officeDocument/2006/relationships/tags" Target="../tags/tag84.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3.jpeg" /><Relationship Id="rId3" Type="http://schemas.openxmlformats.org/officeDocument/2006/relationships/tags" Target="../tags/tag85.xml" /><Relationship Id="rId4" Type="http://schemas.openxmlformats.org/officeDocument/2006/relationships/tags" Target="../tags/tag86.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3.jpeg" /><Relationship Id="rId3" Type="http://schemas.openxmlformats.org/officeDocument/2006/relationships/tags" Target="../tags/tag87.xml" /><Relationship Id="rId4" Type="http://schemas.openxmlformats.org/officeDocument/2006/relationships/tags" Target="../tags/tag88.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3.jpeg" /><Relationship Id="rId3" Type="http://schemas.openxmlformats.org/officeDocument/2006/relationships/tags" Target="../tags/tag89.xml" /><Relationship Id="rId4" Type="http://schemas.openxmlformats.org/officeDocument/2006/relationships/tags" Target="../tags/tag90.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3.jpeg" /><Relationship Id="rId3" Type="http://schemas.openxmlformats.org/officeDocument/2006/relationships/tags" Target="../tags/tag91.xml" /><Relationship Id="rId4" Type="http://schemas.openxmlformats.org/officeDocument/2006/relationships/tags" Target="../tags/tag92.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4714511005100603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101" name="图片 100" title=""/>
          <p:cNvPicPr/>
          <p:nvPr>
            <p:custDataLst>
              <p:tags r:id="rId3"/>
            </p:custDataLst>
          </p:nvPr>
        </p:nvPicPr>
        <p:blipFill>
          <a:blip r:embed="rId2"/>
          <a:stretch>
            <a:fillRect/>
          </a:stretch>
        </p:blipFill>
        <p:spPr>
          <a:xfrm>
            <a:off x="0" y="-635"/>
            <a:ext cx="12192635" cy="6788785"/>
          </a:xfrm>
          <a:prstGeom prst="rect">
            <a:avLst/>
          </a:prstGeom>
          <a:noFill/>
          <a:ln w="9525">
            <a:noFill/>
          </a:ln>
        </p:spPr>
      </p:pic>
      <p:sp>
        <p:nvSpPr>
          <p:cNvPr id="2" name="标题 1" title=""/>
          <p:cNvSpPr>
            <a:spLocks noGrp="1"/>
          </p:cNvSpPr>
          <p:nvPr>
            <p:ph type="ctrTitle"/>
            <p:custDataLst>
              <p:tags r:id="rId4"/>
            </p:custDataLst>
          </p:nvPr>
        </p:nvSpPr>
        <p:spPr/>
        <p:txBody>
          <a:bodyPr>
            <a:normAutofit fontScale="90000"/>
          </a:bodyPr>
          <a:lstStyle/>
          <a:p>
            <a:pPr marL="0" indent="0">
              <a:lnSpc>
                <a:spcPct val="150000"/>
              </a:lnSpc>
            </a:pPr>
            <a:r>
              <a:rPr lang="en-US" altLang="zh-CN"/>
              <a:t>2024</a:t>
            </a:r>
            <a:r>
              <a:rPr lang="zh-CN" altLang="en-US"/>
              <a:t>高考作文预测：</a:t>
            </a:r>
            <a:br>
              <a:rPr lang="zh-CN" altLang="en-US"/>
            </a:br>
            <a:r>
              <a:rPr lang="zh-CN" altLang="en-US">
                <a:solidFill>
                  <a:schemeClr val="tx1"/>
                </a:solidFill>
                <a:sym typeface="+mn-ea"/>
              </a:rPr>
              <a:t>心安即吾乡</a:t>
            </a:r>
            <a:endParaRPr lang="zh-CN" altLang="en-US">
              <a:solidFill>
                <a:schemeClr val="tx1"/>
              </a:solidFill>
              <a:sym typeface="+mn-ea"/>
            </a:endParaRPr>
          </a:p>
        </p:txBody>
      </p:sp>
      <p:sp>
        <p:nvSpPr>
          <p:cNvPr id="3" name="副标题 2" title=""/>
          <p:cNvSpPr>
            <a:spLocks noGrp="1"/>
          </p:cNvSpPr>
          <p:nvPr>
            <p:ph type="subTitle" idx="1"/>
            <p:custDataLst>
              <p:tags r:id="rId5"/>
            </p:custDataLst>
          </p:nvPr>
        </p:nvSpPr>
        <p:spPr>
          <a:xfrm>
            <a:off x="1198880" y="3943985"/>
            <a:ext cx="9799320" cy="1089025"/>
          </a:xfrm>
        </p:spPr>
        <p:txBody>
          <a:bodyPr/>
          <a:lstStyle/>
          <a:p>
            <a:r>
              <a:rPr lang="zh-CN" altLang="en-US"/>
              <a:t>光正实验学校：曹凤玲</a:t>
            </a:r>
            <a:endParaRPr lang="zh-CN" altLang="en-US"/>
          </a:p>
        </p:txBody>
      </p:sp>
    </p:spTree>
    <p:custDataLst>
      <p:tags r:id="rId6"/>
    </p:custData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100" name="图片 99" title=""/>
          <p:cNvPicPr/>
          <p:nvPr>
            <p:custDataLst>
              <p:tags r:id="rId3"/>
            </p:custDataLst>
          </p:nvPr>
        </p:nvPicPr>
        <p:blipFill>
          <a:blip r:embed="rId2"/>
          <a:stretch>
            <a:fillRect/>
          </a:stretch>
        </p:blipFill>
        <p:spPr>
          <a:xfrm>
            <a:off x="635" y="0"/>
            <a:ext cx="12059920" cy="6624955"/>
          </a:xfrm>
          <a:prstGeom prst="rect">
            <a:avLst/>
          </a:prstGeom>
          <a:noFill/>
          <a:ln w="9525">
            <a:noFill/>
          </a:ln>
        </p:spPr>
      </p:pic>
      <p:sp>
        <p:nvSpPr>
          <p:cNvPr id="3" name="内容占位符 2" title=""/>
          <p:cNvSpPr>
            <a:spLocks noGrp="1"/>
          </p:cNvSpPr>
          <p:nvPr>
            <p:ph idx="1"/>
          </p:nvPr>
        </p:nvSpPr>
        <p:spPr>
          <a:xfrm>
            <a:off x="278130" y="220980"/>
            <a:ext cx="11481435" cy="6028690"/>
          </a:xfrm>
        </p:spPr>
        <p:txBody>
          <a:bodyPr>
            <a:noAutofit/>
          </a:bodyPr>
          <a:lstStyle/>
          <a:p>
            <a:r>
              <a:rPr lang="zh-CN" altLang="en-US" sz="2400" b="1">
                <a:solidFill>
                  <a:schemeClr val="tx1"/>
                </a:solidFill>
              </a:rPr>
              <a:t>随着城市化进程加快，很多人离开故乡去城市发展生根；随着全球化进程加速，不少人离开故土去国外求学谋生。人们距自己的故乡越来越远。其实，所谓“故乡”，不只是生养我们之地，也是一种心灵的依托、文化的原乡。乡愁源于人的内心，不仅是因身体远离故乡而生出的念想，更是因心灵之家遭遇变故而形成的文化心理现象。</a:t>
            </a:r>
            <a:endParaRPr lang="zh-CN" altLang="en-US" sz="2400" b="1">
              <a:solidFill>
                <a:schemeClr val="tx1"/>
              </a:solidFill>
            </a:endParaRPr>
          </a:p>
          <a:p>
            <a:r>
              <a:rPr lang="zh-CN" altLang="en-US" sz="2400" b="1">
                <a:solidFill>
                  <a:schemeClr val="tx1"/>
                </a:solidFill>
              </a:rPr>
              <a:t>故乡日渐远去，如何安顿自己的心灵？有人心怀乡愁，故乡成为心灵的慰藉；有人放下乡愁，为进入他乡的新世界而欢欣……</a:t>
            </a:r>
            <a:endParaRPr lang="zh-CN" altLang="en-US" sz="2400" b="1">
              <a:solidFill>
                <a:schemeClr val="tx1"/>
              </a:solidFill>
            </a:endParaRPr>
          </a:p>
          <a:p>
            <a:endParaRPr lang="zh-CN" altLang="en-US" sz="2400" b="1">
              <a:solidFill>
                <a:schemeClr val="tx1"/>
              </a:solidFill>
            </a:endParaRPr>
          </a:p>
          <a:p>
            <a:r>
              <a:rPr lang="zh-CN" altLang="en-US" sz="2400" b="1">
                <a:solidFill>
                  <a:schemeClr val="tx1"/>
                </a:solidFill>
              </a:rPr>
              <a:t>对此，你有怎样的思考？请写一篇不少于800字的文章，表明你的态度，阐述你的看法。</a:t>
            </a:r>
            <a:endParaRPr lang="zh-CN" altLang="en-US" sz="2400" b="1">
              <a:solidFill>
                <a:schemeClr val="tx1"/>
              </a:solidFill>
            </a:endParaRPr>
          </a:p>
          <a:p>
            <a:r>
              <a:rPr lang="zh-CN" altLang="en-US" sz="2400" b="1">
                <a:solidFill>
                  <a:schemeClr val="tx1"/>
                </a:solidFill>
              </a:rPr>
              <a:t>要求：选准角度，确定立意，明确文体，自拟标题；不要套作，不得抄袭。</a:t>
            </a:r>
            <a:endParaRPr lang="zh-CN" altLang="en-US" sz="2400" b="1">
              <a:solidFill>
                <a:schemeClr val="tx1"/>
              </a:solidFill>
            </a:endParaRPr>
          </a:p>
        </p:txBody>
      </p:sp>
    </p:spTree>
    <p:custDataLst>
      <p:tags r:id="rId4"/>
    </p:custDataLst>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100" name="图片 99" title=""/>
          <p:cNvPicPr/>
          <p:nvPr>
            <p:custDataLst>
              <p:tags r:id="rId3"/>
            </p:custDataLst>
          </p:nvPr>
        </p:nvPicPr>
        <p:blipFill>
          <a:blip r:embed="rId2"/>
          <a:stretch>
            <a:fillRect/>
          </a:stretch>
        </p:blipFill>
        <p:spPr>
          <a:xfrm>
            <a:off x="635" y="0"/>
            <a:ext cx="12059920" cy="6624955"/>
          </a:xfrm>
          <a:prstGeom prst="rect">
            <a:avLst/>
          </a:prstGeom>
          <a:noFill/>
          <a:ln w="9525">
            <a:noFill/>
          </a:ln>
        </p:spPr>
      </p:pic>
      <p:sp>
        <p:nvSpPr>
          <p:cNvPr id="3" name="内容占位符 2" title=""/>
          <p:cNvSpPr>
            <a:spLocks noGrp="1"/>
          </p:cNvSpPr>
          <p:nvPr>
            <p:ph idx="1"/>
          </p:nvPr>
        </p:nvSpPr>
        <p:spPr>
          <a:xfrm>
            <a:off x="123825" y="0"/>
            <a:ext cx="11936730" cy="6249670"/>
          </a:xfrm>
        </p:spPr>
        <p:txBody>
          <a:bodyPr>
            <a:noAutofit/>
          </a:bodyPr>
          <a:lstStyle/>
          <a:p>
            <a:r>
              <a:rPr lang="zh-CN" altLang="en-US" sz="2400" b="1">
                <a:solidFill>
                  <a:schemeClr val="tx1"/>
                </a:solidFill>
                <a:highlight>
                  <a:srgbClr val="FFFF00"/>
                </a:highlight>
              </a:rPr>
              <a:t>【审题指导】</a:t>
            </a:r>
            <a:endParaRPr lang="zh-CN" altLang="en-US" sz="2400" b="1">
              <a:solidFill>
                <a:schemeClr val="tx1"/>
              </a:solidFill>
              <a:highlight>
                <a:srgbClr val="FFFF00"/>
              </a:highlight>
            </a:endParaRPr>
          </a:p>
          <a:p>
            <a:r>
              <a:rPr lang="zh-CN" altLang="en-US" sz="2400" b="1">
                <a:solidFill>
                  <a:schemeClr val="tx1"/>
                </a:solidFill>
              </a:rPr>
              <a:t>材料讲在城市化进程中，人们对待故乡的不同态度。审题要注意思考：材料中第一段文字，主要是展现社会现实背景，暗示命题者的意图和导向：希望你以关注现实的眼光，从时代变化和文化传承的角度去驱动思考，去“表明你的态度，阐述你的看法”。本作文审题要聚焦的核心句是“对此，你有怎样的思考”，把握好“此”字含义，就是解开题目的钥匙。按上下文的承接，“此”所指当是：故乡日渐远去，如何安顿好自己的心灵？可转换为：如何在故乡日渐远去之时安顿好自己的心灵？后面的两句提示语：“有人心怀乡愁……”“有人放下乡愁……”，是提示两种不同的思考路径，省略号表示还可以有第三种、第四种思路，只要你的思考扣住了“乡愁”“故乡”“安顿心灵”的关键词就好，而后用辩证深入地展开自己的思考……如：“怀念故乡，又不囿于故乡，才能展翅远翔”“心中倘若有故园情，何处不闻莼鲈香？”“此心安处是吾乡，只把他乡当故乡”“心系故乡，方能立足天下”“四海为家，是时代的召唤”“身在远方，心在故乡”“维系于原乡，进取在他乡”“乡愁为舟，伴我远航”等。</a:t>
            </a:r>
            <a:endParaRPr lang="zh-CN" altLang="en-US" sz="2400" b="1">
              <a:solidFill>
                <a:schemeClr val="tx1"/>
              </a:solidFill>
            </a:endParaRPr>
          </a:p>
        </p:txBody>
      </p:sp>
    </p:spTree>
    <p:custDataLst>
      <p:tags r:id="rId4"/>
    </p:custDataLst>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100" name="图片 99" title=""/>
          <p:cNvPicPr/>
          <p:nvPr>
            <p:custDataLst>
              <p:tags r:id="rId3"/>
            </p:custDataLst>
          </p:nvPr>
        </p:nvPicPr>
        <p:blipFill>
          <a:blip r:embed="rId2"/>
          <a:stretch>
            <a:fillRect/>
          </a:stretch>
        </p:blipFill>
        <p:spPr>
          <a:xfrm>
            <a:off x="635" y="0"/>
            <a:ext cx="12059920" cy="6624955"/>
          </a:xfrm>
          <a:prstGeom prst="rect">
            <a:avLst/>
          </a:prstGeom>
          <a:noFill/>
          <a:ln w="9525">
            <a:noFill/>
          </a:ln>
        </p:spPr>
      </p:pic>
      <p:sp>
        <p:nvSpPr>
          <p:cNvPr id="3" name="内容占位符 2" title=""/>
          <p:cNvSpPr>
            <a:spLocks noGrp="1"/>
          </p:cNvSpPr>
          <p:nvPr>
            <p:ph idx="1"/>
          </p:nvPr>
        </p:nvSpPr>
        <p:spPr>
          <a:xfrm>
            <a:off x="845185" y="220980"/>
            <a:ext cx="10914380" cy="6028690"/>
          </a:xfrm>
        </p:spPr>
        <p:txBody>
          <a:bodyPr>
            <a:noAutofit/>
          </a:bodyPr>
          <a:lstStyle/>
          <a:p>
            <a:r>
              <a:rPr lang="zh-CN" altLang="en-US" sz="2400" b="1">
                <a:solidFill>
                  <a:schemeClr val="tx1"/>
                </a:solidFill>
                <a:highlight>
                  <a:srgbClr val="FFFF00"/>
                </a:highlight>
              </a:rPr>
              <a:t>【写作点睛】</a:t>
            </a:r>
            <a:endParaRPr lang="zh-CN" altLang="en-US" sz="2400" b="1">
              <a:solidFill>
                <a:schemeClr val="tx1"/>
              </a:solidFill>
            </a:endParaRPr>
          </a:p>
          <a:p>
            <a:r>
              <a:rPr lang="zh-CN" altLang="en-US" sz="2400" b="1">
                <a:solidFill>
                  <a:schemeClr val="tx1"/>
                </a:solidFill>
              </a:rPr>
              <a:t>任务驱动型材料作文更能贴近社会生活；注重材料的启发和引导作用，更能体现学生分析问题、解决问题的能力；任务驱动型材料作文在角度、立意、文体和标题等方面，给考生留出了更大的自主选择空间。材料作文中增加任务型指令，着力发挥试题引导写作任务的功能，使考生在真实的情境中辨析关键概念，在多维度的比较中说理论证。任务驱动型材料作文的审题方法很多，立意方向也呈现多样化特点。但是有一点必须加以重视，只有那些抓住核心立意及准确立意方向的作文才能得到一类分。</a:t>
            </a:r>
            <a:endParaRPr lang="zh-CN" altLang="en-US" sz="2400" b="1">
              <a:solidFill>
                <a:schemeClr val="tx1"/>
              </a:solidFill>
            </a:endParaRPr>
          </a:p>
        </p:txBody>
      </p:sp>
    </p:spTree>
    <p:custDataLst>
      <p:tags r:id="rId4"/>
    </p:custDataLst>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100" name="图片 99" title=""/>
          <p:cNvPicPr/>
          <p:nvPr>
            <p:custDataLst>
              <p:tags r:id="rId3"/>
            </p:custDataLst>
          </p:nvPr>
        </p:nvPicPr>
        <p:blipFill>
          <a:blip r:embed="rId2"/>
          <a:stretch>
            <a:fillRect/>
          </a:stretch>
        </p:blipFill>
        <p:spPr>
          <a:xfrm>
            <a:off x="635" y="0"/>
            <a:ext cx="12059920" cy="6624955"/>
          </a:xfrm>
          <a:prstGeom prst="rect">
            <a:avLst/>
          </a:prstGeom>
          <a:noFill/>
          <a:ln w="9525">
            <a:noFill/>
          </a:ln>
        </p:spPr>
      </p:pic>
      <p:sp>
        <p:nvSpPr>
          <p:cNvPr id="3" name="内容占位符 2" title=""/>
          <p:cNvSpPr>
            <a:spLocks noGrp="1"/>
          </p:cNvSpPr>
          <p:nvPr>
            <p:ph idx="1"/>
          </p:nvPr>
        </p:nvSpPr>
        <p:spPr>
          <a:xfrm>
            <a:off x="845185" y="220980"/>
            <a:ext cx="10914380" cy="6028690"/>
          </a:xfrm>
        </p:spPr>
        <p:txBody>
          <a:bodyPr>
            <a:noAutofit/>
          </a:bodyPr>
          <a:lstStyle/>
          <a:p>
            <a:r>
              <a:rPr lang="zh-CN" altLang="en-US" sz="2400" b="1">
                <a:solidFill>
                  <a:schemeClr val="tx1"/>
                </a:solidFill>
                <a:highlight>
                  <a:srgbClr val="FFFF00"/>
                </a:highlight>
              </a:rPr>
              <a:t>经典素材</a:t>
            </a:r>
            <a:endParaRPr lang="zh-CN" altLang="en-US" sz="2400" b="1">
              <a:solidFill>
                <a:schemeClr val="tx1"/>
              </a:solidFill>
              <a:highlight>
                <a:srgbClr val="FFFF00"/>
              </a:highlight>
            </a:endParaRPr>
          </a:p>
          <a:p>
            <a:r>
              <a:rPr lang="zh-CN" altLang="en-US" sz="2400" b="1">
                <a:solidFill>
                  <a:schemeClr val="tx1"/>
                </a:solidFill>
              </a:rPr>
              <a:t>　沈从文说：“你远在法度内灭亡，也不在法度外苟活。”没有规则，没有规则，人的行为就没有正误之分，人生也就就缺乏赖以依存的轨道，如脱缰野马，悲剧连 连。如果一个国家没有法律，如何挺立于世界民族之林？如果一个家庭没有好的家规，如何培养出顶天立地的儿女？。那些无视制度制造伪劣食品的黑心商贩，那些 无视规则醉酒驾驶的司机，那些无视国法党纪的贪官污吏，哪一个在法网之外苟活了呢？</a:t>
            </a:r>
            <a:endParaRPr lang="zh-CN" altLang="en-US" sz="2400" b="1">
              <a:solidFill>
                <a:schemeClr val="tx1"/>
              </a:solidFill>
            </a:endParaRPr>
          </a:p>
        </p:txBody>
      </p:sp>
    </p:spTree>
    <p:custDataLst>
      <p:tags r:id="rId4"/>
    </p:custDataLst>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100" name="图片 99" title=""/>
          <p:cNvPicPr/>
          <p:nvPr>
            <p:custDataLst>
              <p:tags r:id="rId3"/>
            </p:custDataLst>
          </p:nvPr>
        </p:nvPicPr>
        <p:blipFill>
          <a:blip r:embed="rId2"/>
          <a:stretch>
            <a:fillRect/>
          </a:stretch>
        </p:blipFill>
        <p:spPr>
          <a:xfrm>
            <a:off x="635" y="0"/>
            <a:ext cx="12059920" cy="6624955"/>
          </a:xfrm>
          <a:prstGeom prst="rect">
            <a:avLst/>
          </a:prstGeom>
          <a:noFill/>
          <a:ln w="9525">
            <a:noFill/>
          </a:ln>
        </p:spPr>
      </p:pic>
      <p:sp>
        <p:nvSpPr>
          <p:cNvPr id="3" name="内容占位符 2" title=""/>
          <p:cNvSpPr>
            <a:spLocks noGrp="1"/>
          </p:cNvSpPr>
          <p:nvPr>
            <p:ph idx="1"/>
          </p:nvPr>
        </p:nvSpPr>
        <p:spPr>
          <a:xfrm>
            <a:off x="845185" y="220980"/>
            <a:ext cx="10914380" cy="6028690"/>
          </a:xfrm>
        </p:spPr>
        <p:txBody>
          <a:bodyPr>
            <a:noAutofit/>
          </a:bodyPr>
          <a:lstStyle/>
          <a:p>
            <a:r>
              <a:rPr lang="zh-CN" altLang="en-US" sz="2400" b="1">
                <a:solidFill>
                  <a:schemeClr val="tx1"/>
                </a:solidFill>
                <a:highlight>
                  <a:srgbClr val="FFFF00"/>
                </a:highlight>
              </a:rPr>
              <a:t>经典素材</a:t>
            </a:r>
            <a:endParaRPr lang="zh-CN" altLang="en-US" sz="2400" b="1">
              <a:solidFill>
                <a:schemeClr val="tx1"/>
              </a:solidFill>
              <a:highlight>
                <a:srgbClr val="FFFF00"/>
              </a:highlight>
            </a:endParaRPr>
          </a:p>
          <a:p>
            <a:r>
              <a:rPr lang="zh-CN" altLang="en-US" sz="2400" b="1">
                <a:solidFill>
                  <a:schemeClr val="tx1"/>
                </a:solidFill>
              </a:rPr>
              <a:t>　孟子曾言：鱼我所欲也，熊掌亦我所欲也，二者不可得兼，舍鱼而取熊掌者也。陈叔叔面对生命的安危与制度的制约，您开车接打手机就不仅违背法规制度，也违 背了您心中无形的制度。而且就连音乐人高晓松，运动员孙杨都因为酒驾被处理，现在您能理解您女儿去报告警方的行为了吗？她在维护制度，这是每一个公民应该 做的，她在维护您的安全，这是她做女儿应该做的。其实她比你更痛苦，大爱不苟小情，举报是   对您最好的尊重。请对她一如幼时，和和美美，其乐融融。</a:t>
            </a:r>
            <a:endParaRPr lang="zh-CN" altLang="en-US" sz="2400" b="1">
              <a:solidFill>
                <a:schemeClr val="tx1"/>
              </a:solidFill>
            </a:endParaRPr>
          </a:p>
        </p:txBody>
      </p:sp>
      <p:pic>
        <p:nvPicPr>
          <p:cNvPr id="2" name="Picture 2"/>
          <p:cNvPicPr>
            <a:picLocks noChangeAspect="1"/>
          </p:cNvPicPr>
          <p:nvPr/>
        </p:nvPicPr>
        <p:blipFill>
          <a:blip r:embed="rId4"/>
          <a:stretch>
            <a:fillRect/>
          </a:stretch>
        </p:blipFill>
        <p:spPr>
          <a:xfrm flipH="1">
            <a:off x="11480800" y="12141200"/>
            <a:ext cx="0" cy="0"/>
          </a:xfrm>
          <a:prstGeom prst="rect">
            <a:avLst/>
          </a:prstGeom>
          <a:ln>
            <a:noFill/>
          </a:ln>
        </p:spPr>
      </p:pic>
    </p:spTree>
    <p:custDataLst>
      <p:tags r:id="rId5"/>
    </p:custDataLst>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100" name="图片 99" title=""/>
          <p:cNvPicPr/>
          <p:nvPr>
            <p:custDataLst>
              <p:tags r:id="rId3"/>
            </p:custDataLst>
          </p:nvPr>
        </p:nvPicPr>
        <p:blipFill>
          <a:blip r:embed="rId2"/>
          <a:stretch>
            <a:fillRect/>
          </a:stretch>
        </p:blipFill>
        <p:spPr>
          <a:xfrm>
            <a:off x="635" y="0"/>
            <a:ext cx="12059920" cy="6624955"/>
          </a:xfrm>
          <a:prstGeom prst="rect">
            <a:avLst/>
          </a:prstGeom>
          <a:noFill/>
          <a:ln w="9525">
            <a:noFill/>
          </a:ln>
        </p:spPr>
      </p:pic>
      <p:sp>
        <p:nvSpPr>
          <p:cNvPr id="3" name="内容占位符 2" title=""/>
          <p:cNvSpPr>
            <a:spLocks noGrp="1"/>
          </p:cNvSpPr>
          <p:nvPr>
            <p:ph idx="1"/>
          </p:nvPr>
        </p:nvSpPr>
        <p:spPr>
          <a:xfrm>
            <a:off x="845185" y="220980"/>
            <a:ext cx="10914380" cy="6028690"/>
          </a:xfrm>
        </p:spPr>
        <p:txBody>
          <a:bodyPr>
            <a:noAutofit/>
          </a:bodyPr>
          <a:lstStyle/>
          <a:p>
            <a:r>
              <a:rPr lang="zh-CN" altLang="en-US" sz="2400" b="1">
                <a:solidFill>
                  <a:schemeClr val="tx1"/>
                </a:solidFill>
                <a:highlight>
                  <a:srgbClr val="FFFF00"/>
                </a:highlight>
              </a:rPr>
              <a:t>经典素材</a:t>
            </a:r>
            <a:endParaRPr lang="zh-CN" altLang="en-US" sz="2400" b="1">
              <a:solidFill>
                <a:schemeClr val="tx1"/>
              </a:solidFill>
              <a:highlight>
                <a:srgbClr val="FFFF00"/>
              </a:highlight>
            </a:endParaRPr>
          </a:p>
          <a:p>
            <a:r>
              <a:rPr lang="zh-CN" altLang="en-US" sz="2400" b="1">
                <a:solidFill>
                  <a:schemeClr val="tx1"/>
                </a:solidFill>
              </a:rPr>
              <a:t>　嫩荷尤含粉，夏竹未聚尘。如果成功是一朵初开的荷花，那么规则便是身下的一池清水。</a:t>
            </a:r>
            <a:endParaRPr lang="zh-CN" altLang="en-US" sz="2400" b="1">
              <a:solidFill>
                <a:schemeClr val="tx1"/>
              </a:solidFill>
            </a:endParaRPr>
          </a:p>
          <a:p>
            <a:r>
              <a:rPr lang="zh-CN" altLang="en-US" sz="2400" b="1">
                <a:solidFill>
                  <a:schemeClr val="tx1"/>
                </a:solidFill>
              </a:rPr>
              <a:t>　　博物带寒露，松柏显苍青。如果成功是一棵挺拔的苍松，那么规则便是根上的一抹厚土。</a:t>
            </a:r>
            <a:endParaRPr lang="zh-CN" altLang="en-US" sz="2400" b="1">
              <a:solidFill>
                <a:schemeClr val="tx1"/>
              </a:solidFill>
            </a:endParaRPr>
          </a:p>
          <a:p>
            <a:r>
              <a:rPr lang="zh-CN" altLang="en-US" sz="2400" b="1">
                <a:solidFill>
                  <a:schemeClr val="tx1"/>
                </a:solidFill>
              </a:rPr>
              <a:t>　　长鹰当击水，鸥鸟会凌云。如果成功是一艘航行的大船，那么规则便是身上的一双羽翼。</a:t>
            </a:r>
            <a:endParaRPr lang="zh-CN" altLang="en-US" sz="2400" b="1">
              <a:solidFill>
                <a:schemeClr val="tx1"/>
              </a:solidFill>
            </a:endParaRPr>
          </a:p>
          <a:p>
            <a:r>
              <a:rPr lang="zh-CN" altLang="en-US" sz="2400" b="1">
                <a:solidFill>
                  <a:schemeClr val="tx1"/>
                </a:solidFill>
              </a:rPr>
              <a:t>　　陈叔叔，时常律己便于行，时常克己便于生。谨记规则，谨记人生中不可抛弃的信条，用守规之水育生命之花，有敬畏之心走规则之路，看更美风景，自会柳暗花明，春暖花开。（满分作文《用守规之水育生命之花——致老陈的一封信》）</a:t>
            </a:r>
            <a:endParaRPr lang="zh-CN" altLang="en-US" sz="2400" b="1">
              <a:solidFill>
                <a:schemeClr val="tx1"/>
              </a:solidFill>
            </a:endParaRPr>
          </a:p>
          <a:p>
            <a:endParaRPr lang="zh-CN" altLang="en-US" sz="2400" b="1">
              <a:solidFill>
                <a:schemeClr val="tx1"/>
              </a:solidFill>
            </a:endParaRPr>
          </a:p>
        </p:txBody>
      </p:sp>
    </p:spTree>
    <p:custDataLst>
      <p:tags r:id="rId4"/>
    </p:custDataLst>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100" name="图片 99" title=""/>
          <p:cNvPicPr/>
          <p:nvPr>
            <p:custDataLst>
              <p:tags r:id="rId3"/>
            </p:custDataLst>
          </p:nvPr>
        </p:nvPicPr>
        <p:blipFill>
          <a:blip r:embed="rId2"/>
          <a:stretch>
            <a:fillRect/>
          </a:stretch>
        </p:blipFill>
        <p:spPr>
          <a:xfrm>
            <a:off x="635" y="0"/>
            <a:ext cx="12059920" cy="6624955"/>
          </a:xfrm>
          <a:prstGeom prst="rect">
            <a:avLst/>
          </a:prstGeom>
          <a:noFill/>
          <a:ln w="9525">
            <a:noFill/>
          </a:ln>
        </p:spPr>
      </p:pic>
      <p:sp>
        <p:nvSpPr>
          <p:cNvPr id="3" name="内容占位符 2" title=""/>
          <p:cNvSpPr>
            <a:spLocks noGrp="1"/>
          </p:cNvSpPr>
          <p:nvPr>
            <p:ph idx="1"/>
          </p:nvPr>
        </p:nvSpPr>
        <p:spPr>
          <a:xfrm>
            <a:off x="401955" y="220980"/>
            <a:ext cx="11357610" cy="6028690"/>
          </a:xfrm>
        </p:spPr>
        <p:txBody>
          <a:bodyPr>
            <a:noAutofit/>
          </a:bodyPr>
          <a:lstStyle/>
          <a:p>
            <a:pPr>
              <a:lnSpc>
                <a:spcPct val="100000"/>
              </a:lnSpc>
            </a:pPr>
            <a:r>
              <a:rPr lang="zh-CN" altLang="en-US" sz="2400" b="1">
                <a:solidFill>
                  <a:schemeClr val="tx1"/>
                </a:solidFill>
                <a:highlight>
                  <a:srgbClr val="FFFF00"/>
                </a:highlight>
              </a:rPr>
              <a:t>经典素材</a:t>
            </a:r>
            <a:endParaRPr lang="zh-CN" altLang="en-US" sz="2400" b="1">
              <a:solidFill>
                <a:schemeClr val="tx1"/>
              </a:solidFill>
              <a:highlight>
                <a:srgbClr val="FFFF00"/>
              </a:highlight>
            </a:endParaRPr>
          </a:p>
          <a:p>
            <a:pPr>
              <a:lnSpc>
                <a:spcPct val="100000"/>
              </a:lnSpc>
            </a:pPr>
            <a:r>
              <a:rPr lang="zh-CN" altLang="en-US" sz="2400" b="1">
                <a:solidFill>
                  <a:schemeClr val="tx1"/>
                </a:solidFill>
              </a:rPr>
              <a:t>　张爱玲曾经说：“白的在天上是一轮明月，而红的则是墙上的一抹蚊子血。红的成为了一朵红玫瑰，而白的便成了胸口上的一粒饭米粒。”她这般说，自己也的确有 这般体会。曾经她相信爱情，相信胡兰成，然而好感与空间距离的越来越近，却将两个人都撕扯得体无完肤。距离的拉近并没有给他们之间以丝毫的美感，反而让他 们之间的距离更远。</a:t>
            </a:r>
            <a:endParaRPr lang="zh-CN" altLang="en-US" sz="2400" b="1">
              <a:solidFill>
                <a:schemeClr val="tx1"/>
              </a:solidFill>
            </a:endParaRPr>
          </a:p>
          <a:p>
            <a:pPr>
              <a:lnSpc>
                <a:spcPct val="100000"/>
              </a:lnSpc>
            </a:pPr>
            <a:r>
              <a:rPr lang="zh-CN" altLang="en-US" sz="2400" b="1">
                <a:solidFill>
                  <a:schemeClr val="tx1"/>
                </a:solidFill>
              </a:rPr>
              <a:t>　　在科技馆中，曾经保持着一份童真，对着美丽的蝴蝶有着无限幻想的同学们是否依然有着对美的幻想？看过蝴蝶的翅膀结构，我们在之后的生活中看见蝴蝶只怕再也想不到梁山伯与祝英台之间凄美的爱情故事的深意，而只能联想到蝴蝶翅膀上那些凹凸不平的结构了。</a:t>
            </a:r>
            <a:endParaRPr lang="zh-CN" altLang="en-US" sz="2400" b="1">
              <a:solidFill>
                <a:schemeClr val="tx1"/>
              </a:solidFill>
            </a:endParaRPr>
          </a:p>
          <a:p>
            <a:pPr>
              <a:lnSpc>
                <a:spcPct val="100000"/>
              </a:lnSpc>
            </a:pPr>
            <a:r>
              <a:rPr lang="zh-CN" altLang="en-US" sz="2400" b="1">
                <a:solidFill>
                  <a:schemeClr val="tx1"/>
                </a:solidFill>
              </a:rPr>
              <a:t>　　纷繁的世界里，我们保持人与人之间的一线距离，人与物的一尺距离，人与物的一丈距离。或许，曾经你想保持的美感足以让你回味无穷。拉近一线距离，那些曾经美的故事、事物都会在瞬间瓦解。</a:t>
            </a:r>
            <a:endParaRPr lang="zh-CN" altLang="en-US" sz="2400" b="1">
              <a:solidFill>
                <a:schemeClr val="tx1"/>
              </a:solidFill>
            </a:endParaRPr>
          </a:p>
          <a:p>
            <a:pPr>
              <a:lnSpc>
                <a:spcPct val="100000"/>
              </a:lnSpc>
            </a:pPr>
            <a:r>
              <a:rPr lang="zh-CN" altLang="en-US" sz="2400" b="1">
                <a:solidFill>
                  <a:schemeClr val="tx1"/>
                </a:solidFill>
              </a:rPr>
              <a:t>　　保持一线距离，别让显微镜破坏了你。更远，你在我眼中更美。</a:t>
            </a:r>
            <a:endParaRPr lang="zh-CN" altLang="en-US" sz="2400" b="1">
              <a:solidFill>
                <a:schemeClr val="tx1"/>
              </a:solidFill>
            </a:endParaRPr>
          </a:p>
        </p:txBody>
      </p:sp>
    </p:spTree>
    <p:custDataLst>
      <p:tags r:id="rId4"/>
    </p:custDataLst>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100" name="图片 99" title=""/>
          <p:cNvPicPr/>
          <p:nvPr>
            <p:custDataLst>
              <p:tags r:id="rId3"/>
            </p:custDataLst>
          </p:nvPr>
        </p:nvPicPr>
        <p:blipFill>
          <a:blip r:embed="rId2"/>
          <a:stretch>
            <a:fillRect/>
          </a:stretch>
        </p:blipFill>
        <p:spPr>
          <a:xfrm>
            <a:off x="635" y="0"/>
            <a:ext cx="12059920" cy="6624955"/>
          </a:xfrm>
          <a:prstGeom prst="rect">
            <a:avLst/>
          </a:prstGeom>
          <a:noFill/>
          <a:ln w="9525">
            <a:noFill/>
          </a:ln>
        </p:spPr>
      </p:pic>
      <p:sp>
        <p:nvSpPr>
          <p:cNvPr id="3" name="内容占位符 2" title=""/>
          <p:cNvSpPr>
            <a:spLocks noGrp="1"/>
          </p:cNvSpPr>
          <p:nvPr>
            <p:ph idx="1"/>
          </p:nvPr>
        </p:nvSpPr>
        <p:spPr>
          <a:xfrm>
            <a:off x="845185" y="220980"/>
            <a:ext cx="10914380" cy="6028690"/>
          </a:xfrm>
        </p:spPr>
        <p:txBody>
          <a:bodyPr>
            <a:noAutofit/>
          </a:bodyPr>
          <a:lstStyle/>
          <a:p>
            <a:r>
              <a:rPr lang="zh-CN" altLang="en-US" sz="2400" b="1">
                <a:solidFill>
                  <a:schemeClr val="tx1"/>
                </a:solidFill>
                <a:highlight>
                  <a:srgbClr val="FFFF00"/>
                </a:highlight>
              </a:rPr>
              <a:t>经典素材</a:t>
            </a:r>
            <a:endParaRPr lang="zh-CN" altLang="en-US" sz="2400" b="1">
              <a:solidFill>
                <a:schemeClr val="tx1"/>
              </a:solidFill>
              <a:highlight>
                <a:srgbClr val="FFFF00"/>
              </a:highlight>
            </a:endParaRPr>
          </a:p>
          <a:p>
            <a:r>
              <a:rPr lang="zh-CN" altLang="en-US" sz="2400" b="1">
                <a:solidFill>
                  <a:schemeClr val="tx1"/>
                </a:solidFill>
              </a:rPr>
              <a:t>　唐诗的登峰造极成为后代诗人难以逾越的高峰，宋代文人转而填词，让词成为文学史上亮丽的风景线。形式主义之风使文学风骨尽失之时，古文运动适时出现，“文 以载道”让文学走上了一条刚健务实之路。同样，元朝的杂剧与明清的小说、五四时期的白话文与新诗，每一种新文学的转型都为文学开辟了一片新天地。</a:t>
            </a:r>
            <a:endParaRPr lang="zh-CN" altLang="en-US" sz="2400" b="1">
              <a:solidFill>
                <a:schemeClr val="tx1"/>
              </a:solidFill>
            </a:endParaRPr>
          </a:p>
          <a:p>
            <a:r>
              <a:rPr lang="zh-CN" altLang="en-US" sz="2400" b="1">
                <a:solidFill>
                  <a:schemeClr val="tx1"/>
                </a:solidFill>
              </a:rPr>
              <a:t>　　　人类历史前行的轨迹更是如此，一路艰辛一路风景。当老百姓被统治者压迫得无法呼吸时，当闭关锁国盲目自信的梦被坚船利炮惊醒时，当左倾冒险主义带来反围 剿的惨重失利时，当超英赶美的农业工业大跃进神话幻灭时，当民族的深层危机彻底爆发时……我们处于“山穷水尽疑无路”的境地，需要开拓新路，开辟一片国家 民族发展的新天地。正如美国诗人弗罗斯特在《一条未走的路》中写到的：“我走上一条更少人迹的路，于是带来完全不同的一番景象。”</a:t>
            </a:r>
            <a:endParaRPr lang="zh-CN" altLang="en-US" sz="2400" b="1">
              <a:solidFill>
                <a:schemeClr val="tx1"/>
              </a:solidFill>
            </a:endParaRPr>
          </a:p>
        </p:txBody>
      </p:sp>
    </p:spTree>
    <p:custDataLst>
      <p:tags r:id="rId4"/>
    </p:custDataLst>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100" name="图片 99" title=""/>
          <p:cNvPicPr/>
          <p:nvPr>
            <p:custDataLst>
              <p:tags r:id="rId3"/>
            </p:custDataLst>
          </p:nvPr>
        </p:nvPicPr>
        <p:blipFill>
          <a:blip r:embed="rId2"/>
          <a:stretch>
            <a:fillRect/>
          </a:stretch>
        </p:blipFill>
        <p:spPr>
          <a:xfrm>
            <a:off x="635" y="0"/>
            <a:ext cx="12059920" cy="6624955"/>
          </a:xfrm>
          <a:prstGeom prst="rect">
            <a:avLst/>
          </a:prstGeom>
          <a:noFill/>
          <a:ln w="9525">
            <a:noFill/>
          </a:ln>
        </p:spPr>
      </p:pic>
      <p:sp>
        <p:nvSpPr>
          <p:cNvPr id="3" name="内容占位符 2" title=""/>
          <p:cNvSpPr>
            <a:spLocks noGrp="1"/>
          </p:cNvSpPr>
          <p:nvPr>
            <p:ph idx="1"/>
          </p:nvPr>
        </p:nvSpPr>
        <p:spPr>
          <a:xfrm>
            <a:off x="370840" y="220980"/>
            <a:ext cx="11388725" cy="6028690"/>
          </a:xfrm>
        </p:spPr>
        <p:txBody>
          <a:bodyPr>
            <a:noAutofit/>
          </a:bodyPr>
          <a:lstStyle/>
          <a:p>
            <a:pPr>
              <a:lnSpc>
                <a:spcPct val="100000"/>
              </a:lnSpc>
            </a:pPr>
            <a:r>
              <a:rPr lang="zh-CN" altLang="en-US" sz="2400" b="1">
                <a:solidFill>
                  <a:schemeClr val="tx1"/>
                </a:solidFill>
                <a:highlight>
                  <a:srgbClr val="FFFF00"/>
                </a:highlight>
              </a:rPr>
              <a:t>经典素材</a:t>
            </a:r>
            <a:endParaRPr lang="zh-CN" altLang="en-US" sz="2400" b="1">
              <a:solidFill>
                <a:schemeClr val="tx1"/>
              </a:solidFill>
              <a:highlight>
                <a:srgbClr val="FFFF00"/>
              </a:highlight>
            </a:endParaRPr>
          </a:p>
          <a:p>
            <a:pPr>
              <a:lnSpc>
                <a:spcPct val="100000"/>
              </a:lnSpc>
            </a:pPr>
            <a:r>
              <a:rPr lang="zh-CN" altLang="en-US" sz="2400" b="1">
                <a:solidFill>
                  <a:schemeClr val="tx1"/>
                </a:solidFill>
              </a:rPr>
              <a:t>　　罗兰曾说：“一个人如能让自己经常维持想孩子一般纯洁的心灵，他的人生一定比别人快乐得多。”然而，在现实生活中能够维持像孩童一样纯洁心灵的人太少，像 司马迁在《史记•货殖列传》中所言“天下熙熙皆为利来，天下攘攘皆为利往”者比比皆是。为什么会这样？究其本源，世人内心被功名利禄之藩篱束缚甚深，所以 我们应该学会冲破心中藩篱的束缚，才能避免自己的人生之路越走越窄，成为只知名利，心无梦想的碌碌之徒。</a:t>
            </a:r>
            <a:endParaRPr lang="zh-CN" altLang="en-US" sz="2400" b="1">
              <a:solidFill>
                <a:schemeClr val="tx1"/>
              </a:solidFill>
            </a:endParaRPr>
          </a:p>
          <a:p>
            <a:pPr>
              <a:lnSpc>
                <a:spcPct val="100000"/>
              </a:lnSpc>
            </a:pPr>
            <a:r>
              <a:rPr lang="zh-CN" altLang="en-US" sz="2400" b="1">
                <a:solidFill>
                  <a:schemeClr val="tx1"/>
                </a:solidFill>
              </a:rPr>
              <a:t>　　　当然，冲脱内心束缚并非盲目，我们还需要确定一个方向，而不是在人生路上横冲直撞，我们需要独立思考，独立判断之后方能寻得人生坦途。美国新闻网创办人 特德•特纳敢于挣脱内心藩篱，在独立思考后，在众人迫于政府压力播报新闻收视率惨淡之时，他大胆地独辟蹊径将新闻留在晚间，白天播报娱乐星闻。而当众人一 一效仿之际，他又开创了新闻网直播新闻。特德•特纳走的每一步都经过深思熟虑，但又让人大跌眼镜，这是因为他敢走没有人走的路，正如他所言：“面对不尽如 人意的规则，与其抱怨遵守，不如变通执行。”而这种大胆创新的精神正是我们所需要的。</a:t>
            </a:r>
            <a:endParaRPr lang="zh-CN" altLang="en-US" sz="2400" b="1">
              <a:solidFill>
                <a:schemeClr val="tx1"/>
              </a:solidFill>
            </a:endParaRPr>
          </a:p>
        </p:txBody>
      </p:sp>
    </p:spTree>
    <p:custDataLst>
      <p:tags r:id="rId4"/>
    </p:custDataLst>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100" name="图片 99" title=""/>
          <p:cNvPicPr/>
          <p:nvPr>
            <p:custDataLst>
              <p:tags r:id="rId3"/>
            </p:custDataLst>
          </p:nvPr>
        </p:nvPicPr>
        <p:blipFill>
          <a:blip r:embed="rId2"/>
          <a:stretch>
            <a:fillRect/>
          </a:stretch>
        </p:blipFill>
        <p:spPr>
          <a:xfrm>
            <a:off x="635" y="0"/>
            <a:ext cx="12059920" cy="6624955"/>
          </a:xfrm>
          <a:prstGeom prst="rect">
            <a:avLst/>
          </a:prstGeom>
          <a:noFill/>
          <a:ln w="9525">
            <a:noFill/>
          </a:ln>
        </p:spPr>
      </p:pic>
      <p:sp>
        <p:nvSpPr>
          <p:cNvPr id="3" name="内容占位符 2" title=""/>
          <p:cNvSpPr>
            <a:spLocks noGrp="1"/>
          </p:cNvSpPr>
          <p:nvPr>
            <p:ph idx="1"/>
          </p:nvPr>
        </p:nvSpPr>
        <p:spPr>
          <a:xfrm>
            <a:off x="845185" y="220980"/>
            <a:ext cx="10914380" cy="6028690"/>
          </a:xfrm>
        </p:spPr>
        <p:txBody>
          <a:bodyPr>
            <a:noAutofit/>
          </a:bodyPr>
          <a:lstStyle/>
          <a:p>
            <a:r>
              <a:rPr lang="zh-CN" altLang="en-US" sz="2400" b="1">
                <a:solidFill>
                  <a:schemeClr val="tx1"/>
                </a:solidFill>
                <a:highlight>
                  <a:srgbClr val="FFFF00"/>
                </a:highlight>
              </a:rPr>
              <a:t>经典素材</a:t>
            </a:r>
            <a:endParaRPr lang="zh-CN" altLang="en-US" sz="2400" b="1">
              <a:solidFill>
                <a:schemeClr val="tx1"/>
              </a:solidFill>
              <a:highlight>
                <a:srgbClr val="FFFF00"/>
              </a:highlight>
            </a:endParaRPr>
          </a:p>
          <a:p>
            <a:r>
              <a:rPr lang="zh-CN" altLang="en-US" sz="2400" b="1">
                <a:solidFill>
                  <a:schemeClr val="tx1"/>
                </a:solidFill>
              </a:rPr>
              <a:t>　犹记得魏晋时期的嵇康，不慕繁华，带着妻子长乐平公主隐居于山中。嵇康的超凡脱尘，也许便是自然的陶冶之下，在一草一木的滋养之中化成的吧！山涛曾经以“龙章凤姿”来形容嵇康之美，也许也是自然之美的一个倒影吧！</a:t>
            </a:r>
            <a:endParaRPr lang="zh-CN" altLang="en-US" sz="2400" b="1">
              <a:solidFill>
                <a:schemeClr val="tx1"/>
              </a:solidFill>
            </a:endParaRPr>
          </a:p>
          <a:p>
            <a:r>
              <a:rPr lang="zh-CN" altLang="en-US" sz="2400" b="1">
                <a:solidFill>
                  <a:schemeClr val="tx1"/>
                </a:solidFill>
              </a:rPr>
              <a:t>　　　北宋东坡先生的好友王定国有一个歌女柔奴，她曾说“此心安处是吾乡”。很显然她心目中的“自然”，便是“吾乡”心安之处，亦是“吾乡”。但如今，自然却 是“这么近，那么远”，水泥路压抑了草木的生长，高楼夺走了属于树木的那一份光热。象征性的绿化带仿佛是对自然的一种“补偿”，一种掠夺之后的一份伪善。 若王定国再问柔奴“试问岭南应不好”，不知柔奴又是如何作答。</a:t>
            </a:r>
            <a:endParaRPr lang="zh-CN" altLang="en-US" sz="2400" b="1">
              <a:solidFill>
                <a:schemeClr val="tx1"/>
              </a:solidFill>
            </a:endParaRPr>
          </a:p>
        </p:txBody>
      </p:sp>
    </p:spTree>
    <p:custDataLst>
      <p:tags r:id="rId4"/>
    </p:custDataLst>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100" name="图片 99" title=""/>
          <p:cNvPicPr/>
          <p:nvPr>
            <p:custDataLst>
              <p:tags r:id="rId3"/>
            </p:custDataLst>
          </p:nvPr>
        </p:nvPicPr>
        <p:blipFill>
          <a:blip r:embed="rId2"/>
          <a:stretch>
            <a:fillRect/>
          </a:stretch>
        </p:blipFill>
        <p:spPr>
          <a:xfrm>
            <a:off x="635" y="0"/>
            <a:ext cx="12059920" cy="6624955"/>
          </a:xfrm>
          <a:prstGeom prst="rect">
            <a:avLst/>
          </a:prstGeom>
          <a:noFill/>
          <a:ln w="9525">
            <a:noFill/>
          </a:ln>
        </p:spPr>
      </p:pic>
      <p:sp>
        <p:nvSpPr>
          <p:cNvPr id="3" name="内容占位符 2" title=""/>
          <p:cNvSpPr>
            <a:spLocks noGrp="1"/>
          </p:cNvSpPr>
          <p:nvPr>
            <p:ph idx="1"/>
          </p:nvPr>
        </p:nvSpPr>
        <p:spPr>
          <a:xfrm>
            <a:off x="845185" y="220980"/>
            <a:ext cx="10914380" cy="6028690"/>
          </a:xfrm>
        </p:spPr>
        <p:txBody>
          <a:bodyPr>
            <a:noAutofit/>
          </a:bodyPr>
          <a:lstStyle/>
          <a:p>
            <a:r>
              <a:rPr lang="zh-CN" altLang="en-US" sz="2400" b="1">
                <a:solidFill>
                  <a:schemeClr val="tx1"/>
                </a:solidFill>
                <a:highlight>
                  <a:srgbClr val="FFFF00"/>
                </a:highlight>
              </a:rPr>
              <a:t>经典素材</a:t>
            </a:r>
            <a:endParaRPr lang="zh-CN" altLang="en-US" sz="2400" b="1">
              <a:solidFill>
                <a:schemeClr val="tx1"/>
              </a:solidFill>
              <a:highlight>
                <a:srgbClr val="FFFF00"/>
              </a:highlight>
            </a:endParaRPr>
          </a:p>
          <a:p>
            <a:r>
              <a:rPr lang="zh-CN" altLang="en-US" sz="2400" b="1">
                <a:solidFill>
                  <a:schemeClr val="tx1"/>
                </a:solidFill>
              </a:rPr>
              <a:t>　我们深知，万物有灵且美。但如今，我们却有一种无奈，对于自然，我们都有“这么近，那么远”的感受，都有“想要伸手拉近，竟触不到那端”的痛楚。但痛由自取，试问，痛楚之前，我们对自然又做了什么？</a:t>
            </a:r>
            <a:endParaRPr lang="zh-CN" altLang="en-US" sz="2400" b="1">
              <a:solidFill>
                <a:schemeClr val="tx1"/>
              </a:solidFill>
            </a:endParaRPr>
          </a:p>
          <a:p>
            <a:r>
              <a:rPr lang="zh-CN" altLang="en-US" sz="2400" b="1">
                <a:solidFill>
                  <a:schemeClr val="tx1"/>
                </a:solidFill>
              </a:rPr>
              <a:t>　　　梧桐一叶，天下知秋。感知自然，用心；感谢自然，便是用自身的行动来证明。机器，永远比不上自然有血有肉有灵性。当心灵想要贴近世界时，贴近自然，我们 就可以像嵇康、柔奴那样感知自然。感知远远地比贴近机器的冰冷来得亲切。</a:t>
            </a:r>
            <a:endParaRPr lang="zh-CN" altLang="en-US" sz="2400" b="1">
              <a:solidFill>
                <a:schemeClr val="tx1"/>
              </a:solidFill>
            </a:endParaRPr>
          </a:p>
        </p:txBody>
      </p:sp>
    </p:spTree>
    <p:custDataLst>
      <p:tags r:id="rId4"/>
    </p:custDataLst>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100" name="图片 99" title=""/>
          <p:cNvPicPr/>
          <p:nvPr>
            <p:custDataLst>
              <p:tags r:id="rId3"/>
            </p:custDataLst>
          </p:nvPr>
        </p:nvPicPr>
        <p:blipFill>
          <a:blip r:embed="rId2"/>
          <a:stretch>
            <a:fillRect/>
          </a:stretch>
        </p:blipFill>
        <p:spPr>
          <a:xfrm>
            <a:off x="635" y="0"/>
            <a:ext cx="12059920" cy="6624955"/>
          </a:xfrm>
          <a:prstGeom prst="rect">
            <a:avLst/>
          </a:prstGeom>
          <a:noFill/>
          <a:ln w="9525">
            <a:noFill/>
          </a:ln>
        </p:spPr>
      </p:pic>
      <p:sp>
        <p:nvSpPr>
          <p:cNvPr id="3" name="内容占位符 2" title=""/>
          <p:cNvSpPr>
            <a:spLocks noGrp="1"/>
          </p:cNvSpPr>
          <p:nvPr>
            <p:ph idx="1"/>
          </p:nvPr>
        </p:nvSpPr>
        <p:spPr>
          <a:xfrm>
            <a:off x="101600" y="220980"/>
            <a:ext cx="12090400" cy="6028690"/>
          </a:xfrm>
        </p:spPr>
        <p:txBody>
          <a:bodyPr>
            <a:noAutofit/>
          </a:bodyPr>
          <a:lstStyle/>
          <a:p>
            <a:r>
              <a:rPr lang="zh-CN" altLang="en-US" sz="2400" b="1">
                <a:solidFill>
                  <a:schemeClr val="tx1"/>
                </a:solidFill>
                <a:highlight>
                  <a:srgbClr val="FFFF00"/>
                </a:highlight>
              </a:rPr>
              <a:t>经典素材</a:t>
            </a:r>
            <a:endParaRPr lang="zh-CN" altLang="en-US" sz="2400" b="1">
              <a:solidFill>
                <a:schemeClr val="tx1"/>
              </a:solidFill>
              <a:highlight>
                <a:srgbClr val="FFFF00"/>
              </a:highlight>
            </a:endParaRPr>
          </a:p>
          <a:p>
            <a:r>
              <a:rPr lang="zh-CN" altLang="en-US" sz="2400" b="1">
                <a:solidFill>
                  <a:schemeClr val="tx1"/>
                </a:solidFill>
              </a:rPr>
              <a:t>生生灯火，明暗无辄，心有所重，不忧蔓绕之花伴千里明月盛开。“鬼才设计师”朱嬴春所重灵感于心，勿忧浮华之扰，《不参裁》见装帧之美；作家多丽丝•莱辛 所重冲破暗世于心，勿忧嘲讽之扰，以素笔点燃希望之烛；“呼格”案内参记者汤汁所重善源于心，挖掘真相明辨人心，勿忧名利之扰。他们心有所重，不忧蔓绕， 殷殷探求本心，上下求索路途漫漫，毕生叩问呕心沥血。确实，心有所重，不忧蔓绕，是朝搴木兰夕揽宿莽的英睿阔达，是刈除一路荆棘，冲破羁留的元音。</a:t>
            </a:r>
            <a:endParaRPr lang="zh-CN" altLang="en-US" sz="2400" b="1">
              <a:solidFill>
                <a:schemeClr val="tx1"/>
              </a:solidFill>
            </a:endParaRPr>
          </a:p>
          <a:p>
            <a:r>
              <a:rPr lang="zh-CN" altLang="en-US" sz="2400" b="1">
                <a:solidFill>
                  <a:schemeClr val="tx1"/>
                </a:solidFill>
              </a:rPr>
              <a:t>　　　星云浩荡，时光悠长，心有所重，不忧蔓绕之路蜿蜒远方。作家阎连科所重宁静于心，摒铜臭之扰，心往田园淡泊，创“神实主义”，书写纷杂现实，以《日光流 年》再现中国农民的生命救赎史。“十分冷淡存知己，一曲微茫度此生。”他以这一曲微茫，奏出心有所重不忧蔓绕之音。看来，心有所重，不忧蔓绕方能挣脱生命 之河的裹挟，洞悉明白斑斓世界的波折；心有所重，不忧蔓绕，人生之途方不畏前途雾霭氤氲，方会旖旎满园，笑望阑珊。</a:t>
            </a:r>
            <a:endParaRPr lang="zh-CN" altLang="en-US" sz="2400" b="1">
              <a:solidFill>
                <a:schemeClr val="tx1"/>
              </a:solidFill>
            </a:endParaRPr>
          </a:p>
        </p:txBody>
      </p:sp>
    </p:spTree>
    <p:custDataLst>
      <p:tags r:id="rId4"/>
    </p:custDataLst>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100" name="图片 99" title=""/>
          <p:cNvPicPr/>
          <p:nvPr>
            <p:custDataLst>
              <p:tags r:id="rId3"/>
            </p:custDataLst>
          </p:nvPr>
        </p:nvPicPr>
        <p:blipFill>
          <a:blip r:embed="rId2"/>
          <a:stretch>
            <a:fillRect/>
          </a:stretch>
        </p:blipFill>
        <p:spPr>
          <a:xfrm>
            <a:off x="635" y="0"/>
            <a:ext cx="12059920" cy="6624955"/>
          </a:xfrm>
          <a:prstGeom prst="rect">
            <a:avLst/>
          </a:prstGeom>
          <a:noFill/>
          <a:ln w="9525">
            <a:noFill/>
          </a:ln>
        </p:spPr>
      </p:pic>
      <p:sp>
        <p:nvSpPr>
          <p:cNvPr id="3" name="内容占位符 2" title=""/>
          <p:cNvSpPr>
            <a:spLocks noGrp="1"/>
          </p:cNvSpPr>
          <p:nvPr>
            <p:ph idx="1"/>
          </p:nvPr>
        </p:nvSpPr>
        <p:spPr>
          <a:xfrm>
            <a:off x="845185" y="220980"/>
            <a:ext cx="10914380" cy="6028690"/>
          </a:xfrm>
        </p:spPr>
        <p:txBody>
          <a:bodyPr>
            <a:noAutofit/>
          </a:bodyPr>
          <a:lstStyle/>
          <a:p>
            <a:r>
              <a:rPr lang="zh-CN" altLang="en-US" sz="2400" b="1">
                <a:solidFill>
                  <a:schemeClr val="tx1"/>
                </a:solidFill>
                <a:highlight>
                  <a:srgbClr val="FFFF00"/>
                </a:highlight>
              </a:rPr>
              <a:t>经典素材</a:t>
            </a:r>
            <a:endParaRPr lang="zh-CN" altLang="en-US" sz="2400" b="1">
              <a:solidFill>
                <a:schemeClr val="tx1"/>
              </a:solidFill>
              <a:highlight>
                <a:srgbClr val="FFFF00"/>
              </a:highlight>
            </a:endParaRPr>
          </a:p>
          <a:p>
            <a:r>
              <a:rPr lang="zh-CN" altLang="en-US" sz="2400" b="1">
                <a:solidFill>
                  <a:schemeClr val="tx1"/>
                </a:solidFill>
              </a:rPr>
              <a:t>　当然，心有所重，不忧蔓绕并不是与世隔绝，不闻世事的自我封闭，而是温润如玉、洞烛波折的静深自守；亦不是抛却一切，凌空虚陷的荒废终日，而是心有所往，一苇以航的执著明达。它需任洪荒袭来我自岿然不动的笃定，需点燃心中圣火只带清明归去的厚重。</a:t>
            </a:r>
            <a:endParaRPr lang="zh-CN" altLang="en-US" sz="2400" b="1">
              <a:solidFill>
                <a:schemeClr val="tx1"/>
              </a:solidFill>
            </a:endParaRPr>
          </a:p>
          <a:p>
            <a:r>
              <a:rPr lang="zh-CN" altLang="en-US" sz="2400" b="1">
                <a:solidFill>
                  <a:schemeClr val="tx1"/>
                </a:solidFill>
              </a:rPr>
              <a:t>　　著名作家林语堂曾言：“我们不是这个尘世永久的房客，而是过路的旅客。”诚然，时光荏苒，心重瓜豆之食，便也无心蔓茎之绕，从而做到素心方渡日月长。</a:t>
            </a:r>
            <a:endParaRPr lang="zh-CN" altLang="en-US" sz="2400" b="1">
              <a:solidFill>
                <a:schemeClr val="tx1"/>
              </a:solidFill>
            </a:endParaRPr>
          </a:p>
        </p:txBody>
      </p:sp>
    </p:spTree>
    <p:custDataLst>
      <p:tags r:id="rId4"/>
    </p:custDataLst>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https://d.book118.com/147145110051006030</a:t>
            </a:r>
          </a:p>
        </p:txBody>
      </p:sp>
    </p:spTree>
  </p:cSld>
  <p:clrMapOvr>
    <a:masterClrMapping/>
  </p:clrMapOvr>
  <p:transition/>
  <p:timing/>
</p:sld>
</file>

<file path=ppt/tags/tag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1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1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1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2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2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2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2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2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2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2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2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2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2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3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3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3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3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3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3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3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3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3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3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4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4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4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4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4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4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4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4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4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4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5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5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5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7.xml><?xml version="1.0" encoding="utf-8"?>
<p:tagLst xmlns:p="http://schemas.openxmlformats.org/presentationml/2006/main">
  <p:tag name="KSO_WM_BEAUTIFY_FLAG" val="#wm#"/>
  <p:tag name="KSO_WM_TAG_VERSION" val="1.0"/>
  <p:tag name="KSO_WM_TEMPLATE_CATEGORY" val="custom"/>
  <p:tag name="KSO_WM_TEMPLATE_INDEX" val="20205081"/>
  <p:tag name="KSO_WM_UNIT_COMPATIBLE" val="0"/>
  <p:tag name="KSO_WM_UNIT_DIAGRAM_ISNUMVISUAL" val="0"/>
  <p:tag name="KSO_WM_UNIT_DIAGRAM_ISREFERUNIT" val="0"/>
  <p:tag name="KSO_WM_UNIT_HIGHLIGHT" val="0"/>
  <p:tag name="KSO_WM_UNIT_ID" val="_0**"/>
  <p:tag name="KSO_WM_UNIT_LAYERLEVEL" val="1"/>
</p:tagLst>
</file>

<file path=ppt/tags/tag58.xml><?xml version="1.0" encoding="utf-8"?>
<p:tagLst xmlns:p="http://schemas.openxmlformats.org/presentationml/2006/main">
  <p:tag name="KSO_WM_BEAUTIFY_FLAG" val="#wm#"/>
  <p:tag name="KSO_WM_TAG_VERSION" val="1.0"/>
  <p:tag name="KSO_WM_TEMPLATE_CATEGORY" val="custom"/>
  <p:tag name="KSO_WM_TEMPLATE_INDEX" val="20205081"/>
  <p:tag name="KSO_WM_UNIT_COMPATIBLE" val="0"/>
  <p:tag name="KSO_WM_UNIT_DIAGRAM_ISNUMVISUAL" val="0"/>
  <p:tag name="KSO_WM_UNIT_DIAGRAM_ISREFERUNIT" val="0"/>
  <p:tag name="KSO_WM_UNIT_HIGHLIGHT" val="0"/>
  <p:tag name="KSO_WM_UNIT_ID" val="_0**"/>
  <p:tag name="KSO_WM_UNIT_LAYERLEVEL" val="1"/>
</p:tagLst>
</file>

<file path=ppt/tags/tag5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6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6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62.xml><?xml version="1.0" encoding="utf-8"?>
<p:tagLst xmlns:p="http://schemas.openxmlformats.org/presentationml/2006/main">
  <p:tag name="KSO_WM_BEAUTIFY_FLAG" val="#wm#"/>
  <p:tag name="KSO_WM_TAG_VERSION" val="1.0"/>
  <p:tag name="KSO_WM_TEMPLATE_CATEGORY" val="custom"/>
  <p:tag name="KSO_WM_TEMPLATE_COLOR_TYPE" val="1"/>
  <p:tag name="KSO_WM_TEMPLATE_INDEX" val="20205081"/>
  <p:tag name="KSO_WM_TEMPLATE_MASTER_TYPE" val="0"/>
  <p:tag name="KSO_WM_TEMPLATE_SUBCATEGORY" val="19"/>
  <p:tag name="KSO_WM_TEMPLATE_THUMBS_INDEX" val="1、4、7、12、13、14、15、16、17、18、20、24、25、28、33、36、40、43、44"/>
  <p:tag name="KSO_WM_UNIT_SHOW_EDIT_AREA_INDICATION" val="1"/>
</p:tagLst>
</file>

<file path=ppt/tags/tag63.xml><?xml version="1.0" encoding="utf-8"?>
<p:tagLst xmlns:p="http://schemas.openxmlformats.org/presentationml/2006/main">
  <p:tag name="KSO_WM_BEAUTIFY_FLAG" val=""/>
</p:tagLst>
</file>

<file path=ppt/tags/tag64.xml><?xml version="1.0" encoding="utf-8"?>
<p:tagLst xmlns:p="http://schemas.openxmlformats.org/presentationml/2006/main">
  <p:tag name="KSO_WM_BEAUTIFY_FLAG" val="#wm#"/>
  <p:tag name="KSO_WM_TAG_VERSION" val="1.0"/>
  <p:tag name="KSO_WM_TEMPLATE_CATEGORY" val="custom"/>
  <p:tag name="KSO_WM_TEMPLATE_INDEX" val="20205081"/>
  <p:tag name="KSO_WM_UNIT_COMPATIBLE" val="0"/>
  <p:tag name="KSO_WM_UNIT_DIAGRAM_ISNUMVISUAL" val="0"/>
  <p:tag name="KSO_WM_UNIT_DIAGRAM_ISREFERUNIT" val="0"/>
  <p:tag name="KSO_WM_UNIT_HIGHLIGHT" val="0"/>
  <p:tag name="KSO_WM_UNIT_ID" val="custom20205081_1*a*1"/>
  <p:tag name="KSO_WM_UNIT_INDEX" val="1"/>
  <p:tag name="KSO_WM_UNIT_ISCONTENTSTITLE" val="0"/>
  <p:tag name="KSO_WM_UNIT_ISNUMDGMTITLE" val="0"/>
  <p:tag name="KSO_WM_UNIT_LAYERLEVEL" val="1"/>
  <p:tag name="KSO_WM_UNIT_NOCLEAR" val="0"/>
  <p:tag name="KSO_WM_UNIT_SHOW_EDIT_AREA_INDICATION" val="1"/>
  <p:tag name="KSO_WM_UNIT_TYPE" val="a"/>
  <p:tag name="KSO_WM_UNIT_VALUE" val="28"/>
</p:tagLst>
</file>

<file path=ppt/tags/tag65.xml><?xml version="1.0" encoding="utf-8"?>
<p:tagLst xmlns:p="http://schemas.openxmlformats.org/presentationml/2006/main">
  <p:tag name="KSO_WM_BEAUTIFY_FLAG" val="#wm#"/>
  <p:tag name="KSO_WM_TAG_VERSION" val="1.0"/>
  <p:tag name="KSO_WM_TEMPLATE_CATEGORY" val="custom"/>
  <p:tag name="KSO_WM_TEMPLATE_INDEX" val="20205081"/>
  <p:tag name="KSO_WM_UNIT_COMPATIBLE" val="0"/>
  <p:tag name="KSO_WM_UNIT_DIAGRAM_ISNUMVISUAL" val="0"/>
  <p:tag name="KSO_WM_UNIT_DIAGRAM_ISREFERUNIT" val="0"/>
  <p:tag name="KSO_WM_UNIT_HIGHLIGHT" val="0"/>
  <p:tag name="KSO_WM_UNIT_ID" val="custom20205081_1*b*1"/>
  <p:tag name="KSO_WM_UNIT_INDEX" val="1"/>
  <p:tag name="KSO_WM_UNIT_ISCONTENTSTITLE" val="0"/>
  <p:tag name="KSO_WM_UNIT_ISNUMDGMTITLE" val="0"/>
  <p:tag name="KSO_WM_UNIT_LAYERLEVEL" val="1"/>
  <p:tag name="KSO_WM_UNIT_NOCLEAR" val="0"/>
  <p:tag name="KSO_WM_UNIT_SHOW_EDIT_AREA_INDICATION" val="1"/>
  <p:tag name="KSO_WM_UNIT_TYPE" val="b"/>
  <p:tag name="KSO_WM_UNIT_VALUE" val="111"/>
</p:tagLst>
</file>

<file path=ppt/tags/tag66.xml><?xml version="1.0" encoding="utf-8"?>
<p:tagLst xmlns:p="http://schemas.openxmlformats.org/presentationml/2006/main">
  <p:tag name="KSO_WM_BEAUTIFY_FLAG" val="#wm#"/>
  <p:tag name="KSO_WM_SLIDE_ID" val="custom20205081_1"/>
  <p:tag name="KSO_WM_SLIDE_INDEX" val="1"/>
  <p:tag name="KSO_WM_SLIDE_ITEM_CNT" val="0"/>
  <p:tag name="KSO_WM_SLIDE_LAYOUT" val="a_b"/>
  <p:tag name="KSO_WM_SLIDE_LAYOUT_CNT" val="1_1"/>
  <p:tag name="KSO_WM_SLIDE_SUBTYPE" val="defaultBlank"/>
  <p:tag name="KSO_WM_SLIDE_TYPE" val="title"/>
  <p:tag name="KSO_WM_TAG_VERSION" val="1.0"/>
  <p:tag name="KSO_WM_TEMPLATE_CATEGORY" val="custom"/>
  <p:tag name="KSO_WM_TEMPLATE_COLOR_TYPE" val="1"/>
  <p:tag name="KSO_WM_TEMPLATE_INDEX" val="20205081"/>
  <p:tag name="KSO_WM_TEMPLATE_MASTER_TYPE" val="0"/>
  <p:tag name="KSO_WM_TEMPLATE_SUBCATEGORY" val="19"/>
  <p:tag name="KSO_WM_TEMPLATE_THUMBS_INDEX" val="1、4、7、12、13、14、15、16、17、18、20、24、25、28、33、36、40、43、44"/>
  <p:tag name="KSO_WM_UNIT_SHOW_EDIT_AREA_INDICATION" val="1"/>
</p:tagLst>
</file>

<file path=ppt/tags/tag67.xml><?xml version="1.0" encoding="utf-8"?>
<p:tagLst xmlns:p="http://schemas.openxmlformats.org/presentationml/2006/main">
  <p:tag name="KSO_WM_BEAUTIFY_FLAG" val=""/>
</p:tagLst>
</file>

<file path=ppt/tags/tag68.xml><?xml version="1.0" encoding="utf-8"?>
<p:tagLst xmlns:p="http://schemas.openxmlformats.org/presentationml/2006/main">
  <p:tag name="KSO_WM_BEAUTIFY_FLAG" val="#wm#"/>
  <p:tag name="KSO_WM_TEMPLATE_CATEGORY" val="custom"/>
  <p:tag name="KSO_WM_TEMPLATE_INDEX" val="20205081"/>
</p:tagLst>
</file>

<file path=ppt/tags/tag69.xml><?xml version="1.0" encoding="utf-8"?>
<p:tagLst xmlns:p="http://schemas.openxmlformats.org/presentationml/2006/main">
  <p:tag name="KSO_WM_BEAUTIFY_FLAG" val=""/>
</p:tagLst>
</file>

<file path=ppt/tags/tag70.xml><?xml version="1.0" encoding="utf-8"?>
<p:tagLst xmlns:p="http://schemas.openxmlformats.org/presentationml/2006/main">
  <p:tag name="KSO_WM_BEAUTIFY_FLAG" val="#wm#"/>
  <p:tag name="KSO_WM_TEMPLATE_CATEGORY" val="custom"/>
  <p:tag name="KSO_WM_TEMPLATE_INDEX" val="20205081"/>
</p:tagLst>
</file>

<file path=ppt/tags/tag71.xml><?xml version="1.0" encoding="utf-8"?>
<p:tagLst xmlns:p="http://schemas.openxmlformats.org/presentationml/2006/main">
  <p:tag name="KSO_WM_BEAUTIFY_FLAG" val=""/>
</p:tagLst>
</file>

<file path=ppt/tags/tag72.xml><?xml version="1.0" encoding="utf-8"?>
<p:tagLst xmlns:p="http://schemas.openxmlformats.org/presentationml/2006/main">
  <p:tag name="KSO_WM_BEAUTIFY_FLAG" val="#wm#"/>
  <p:tag name="KSO_WM_TEMPLATE_CATEGORY" val="custom"/>
  <p:tag name="KSO_WM_TEMPLATE_INDEX" val="20205081"/>
</p:tagLst>
</file>

<file path=ppt/tags/tag73.xml><?xml version="1.0" encoding="utf-8"?>
<p:tagLst xmlns:p="http://schemas.openxmlformats.org/presentationml/2006/main">
  <p:tag name="KSO_WM_BEAUTIFY_FLAG" val=""/>
</p:tagLst>
</file>

<file path=ppt/tags/tag74.xml><?xml version="1.0" encoding="utf-8"?>
<p:tagLst xmlns:p="http://schemas.openxmlformats.org/presentationml/2006/main">
  <p:tag name="KSO_WM_BEAUTIFY_FLAG" val="#wm#"/>
  <p:tag name="KSO_WM_TEMPLATE_CATEGORY" val="custom"/>
  <p:tag name="KSO_WM_TEMPLATE_INDEX" val="20205081"/>
</p:tagLst>
</file>

<file path=ppt/tags/tag75.xml><?xml version="1.0" encoding="utf-8"?>
<p:tagLst xmlns:p="http://schemas.openxmlformats.org/presentationml/2006/main">
  <p:tag name="KSO_WM_BEAUTIFY_FLAG" val=""/>
</p:tagLst>
</file>

<file path=ppt/tags/tag76.xml><?xml version="1.0" encoding="utf-8"?>
<p:tagLst xmlns:p="http://schemas.openxmlformats.org/presentationml/2006/main">
  <p:tag name="KSO_WM_BEAUTIFY_FLAG" val="#wm#"/>
  <p:tag name="KSO_WM_TEMPLATE_CATEGORY" val="custom"/>
  <p:tag name="KSO_WM_TEMPLATE_INDEX" val="20205081"/>
</p:tagLst>
</file>

<file path=ppt/tags/tag77.xml><?xml version="1.0" encoding="utf-8"?>
<p:tagLst xmlns:p="http://schemas.openxmlformats.org/presentationml/2006/main">
  <p:tag name="KSO_WM_BEAUTIFY_FLAG" val=""/>
</p:tagLst>
</file>

<file path=ppt/tags/tag78.xml><?xml version="1.0" encoding="utf-8"?>
<p:tagLst xmlns:p="http://schemas.openxmlformats.org/presentationml/2006/main">
  <p:tag name="KSO_WM_BEAUTIFY_FLAG" val="#wm#"/>
  <p:tag name="KSO_WM_TEMPLATE_CATEGORY" val="custom"/>
  <p:tag name="KSO_WM_TEMPLATE_INDEX" val="20205081"/>
</p:tagLst>
</file>

<file path=ppt/tags/tag79.xml><?xml version="1.0" encoding="utf-8"?>
<p:tagLst xmlns:p="http://schemas.openxmlformats.org/presentationml/2006/main">
  <p:tag name="KSO_WM_BEAUTIFY_FLAG" val=""/>
</p:tagLst>
</file>

<file path=ppt/tags/tag80.xml><?xml version="1.0" encoding="utf-8"?>
<p:tagLst xmlns:p="http://schemas.openxmlformats.org/presentationml/2006/main">
  <p:tag name="KSO_WM_BEAUTIFY_FLAG" val="#wm#"/>
  <p:tag name="KSO_WM_TEMPLATE_CATEGORY" val="custom"/>
  <p:tag name="KSO_WM_TEMPLATE_INDEX" val="20205081"/>
</p:tagLst>
</file>

<file path=ppt/tags/tag81.xml><?xml version="1.0" encoding="utf-8"?>
<p:tagLst xmlns:p="http://schemas.openxmlformats.org/presentationml/2006/main">
  <p:tag name="KSO_WM_BEAUTIFY_FLAG" val=""/>
</p:tagLst>
</file>

<file path=ppt/tags/tag82.xml><?xml version="1.0" encoding="utf-8"?>
<p:tagLst xmlns:p="http://schemas.openxmlformats.org/presentationml/2006/main">
  <p:tag name="KSO_WM_BEAUTIFY_FLAG" val="#wm#"/>
  <p:tag name="KSO_WM_TEMPLATE_CATEGORY" val="custom"/>
  <p:tag name="KSO_WM_TEMPLATE_INDEX" val="20205081"/>
</p:tagLst>
</file>

<file path=ppt/tags/tag83.xml><?xml version="1.0" encoding="utf-8"?>
<p:tagLst xmlns:p="http://schemas.openxmlformats.org/presentationml/2006/main">
  <p:tag name="KSO_WM_BEAUTIFY_FLAG" val=""/>
</p:tagLst>
</file>

<file path=ppt/tags/tag84.xml><?xml version="1.0" encoding="utf-8"?>
<p:tagLst xmlns:p="http://schemas.openxmlformats.org/presentationml/2006/main">
  <p:tag name="KSO_WM_BEAUTIFY_FLAG" val="#wm#"/>
  <p:tag name="KSO_WM_TEMPLATE_CATEGORY" val="custom"/>
  <p:tag name="KSO_WM_TEMPLATE_INDEX" val="20205081"/>
</p:tagLst>
</file>

<file path=ppt/tags/tag85.xml><?xml version="1.0" encoding="utf-8"?>
<p:tagLst xmlns:p="http://schemas.openxmlformats.org/presentationml/2006/main">
  <p:tag name="KSO_WM_BEAUTIFY_FLAG" val=""/>
</p:tagLst>
</file>

<file path=ppt/tags/tag86.xml><?xml version="1.0" encoding="utf-8"?>
<p:tagLst xmlns:p="http://schemas.openxmlformats.org/presentationml/2006/main">
  <p:tag name="KSO_WM_BEAUTIFY_FLAG" val="#wm#"/>
  <p:tag name="KSO_WM_TEMPLATE_CATEGORY" val="custom"/>
  <p:tag name="KSO_WM_TEMPLATE_INDEX" val="20205081"/>
</p:tagLst>
</file>

<file path=ppt/tags/tag87.xml><?xml version="1.0" encoding="utf-8"?>
<p:tagLst xmlns:p="http://schemas.openxmlformats.org/presentationml/2006/main">
  <p:tag name="KSO_WM_BEAUTIFY_FLAG" val=""/>
</p:tagLst>
</file>

<file path=ppt/tags/tag88.xml><?xml version="1.0" encoding="utf-8"?>
<p:tagLst xmlns:p="http://schemas.openxmlformats.org/presentationml/2006/main">
  <p:tag name="KSO_WM_BEAUTIFY_FLAG" val="#wm#"/>
  <p:tag name="KSO_WM_TEMPLATE_CATEGORY" val="custom"/>
  <p:tag name="KSO_WM_TEMPLATE_INDEX" val="20205081"/>
</p:tagLst>
</file>

<file path=ppt/tags/tag89.xml><?xml version="1.0" encoding="utf-8"?>
<p:tagLst xmlns:p="http://schemas.openxmlformats.org/presentationml/2006/main">
  <p:tag name="KSO_WM_BEAUTIFY_FLAG" val=""/>
</p:tagLst>
</file>

<file path=ppt/tags/tag90.xml><?xml version="1.0" encoding="utf-8"?>
<p:tagLst xmlns:p="http://schemas.openxmlformats.org/presentationml/2006/main">
  <p:tag name="KSO_WM_BEAUTIFY_FLAG" val="#wm#"/>
  <p:tag name="KSO_WM_TEMPLATE_CATEGORY" val="custom"/>
  <p:tag name="KSO_WM_TEMPLATE_INDEX" val="20205081"/>
</p:tagLst>
</file>

<file path=ppt/tags/tag91.xml><?xml version="1.0" encoding="utf-8"?>
<p:tagLst xmlns:p="http://schemas.openxmlformats.org/presentationml/2006/main">
  <p:tag name="KSO_WM_BEAUTIFY_FLAG" val=""/>
</p:tagLst>
</file>

<file path=ppt/tags/tag92.xml><?xml version="1.0" encoding="utf-8"?>
<p:tagLst xmlns:p="http://schemas.openxmlformats.org/presentationml/2006/main">
  <p:tag name="KSO_WM_BEAUTIFY_FLAG" val="#wm#"/>
  <p:tag name="KSO_WM_TEMPLATE_CATEGORY" val="custom"/>
  <p:tag name="KSO_WM_TEMPLATE_INDEX" val="20205081"/>
</p:tagLst>
</file>

<file path=ppt/tags/tag93.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WPS">
  <a:themeElements>
    <a:clrScheme name="WPS">
      <a:dk1>
        <a:sysClr val="windowText" lastClr="000000"/>
      </a:dk1>
      <a:lt1>
        <a:sysClr val="window" lastClr="FFFFFF"/>
      </a:lt1>
      <a:dk2>
        <a:srgbClr val="0F1423"/>
      </a:dk2>
      <a:lt2>
        <a:srgbClr val="FFFFFF"/>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43</Paragraphs>
  <Slides>15</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15</vt:i4>
      </vt:variant>
    </vt:vector>
  </HeadingPairs>
  <TitlesOfParts>
    <vt:vector baseType="lpstr" size="20">
      <vt:lpstr>Arial</vt:lpstr>
      <vt:lpstr>Calibri</vt:lpstr>
      <vt:lpstr>微软雅黑</vt:lpstr>
      <vt:lpstr>Wingdings</vt:lpstr>
      <vt:lpstr>Office Theme</vt:lpstr>
      <vt:lpstr>2024高考作文预测：心安即吾乡</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2024-09-01T22:07:33.154</cp:lastPrinted>
  <dcterms:created xsi:type="dcterms:W3CDTF">2024-09-01T14:07:33Z</dcterms:created>
  <dcterms:modified xsi:type="dcterms:W3CDTF">2024-09-01T14:07:34Z</dcterms:modified>
</cp:coreProperties>
</file>