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ACB9CA-C1E7-40B0-9BD4-73F12CC71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DEB0A-AF58-49BE-9424-076783C2A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4966DF-B6E1-431D-988B-1724AAF5E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C7F082-F5E3-4E1A-A571-91F008D40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E06109-68BF-458F-8677-04B78DDE4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06CF15-7878-4FF7-86AE-39B3D605A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4CF846-2C78-4AE8-BDE6-786AD0221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091A2E-4B19-4853-A804-98D005244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C7A4D-3813-4DD1-BCB3-92625A18F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74423-6B58-44FC-A275-79B1F0A9FB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BA114-71B0-49C3-A6C6-4D74A9BC8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14601405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心肺复苏主题安全教育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心肺复苏的培训与推广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心肺复苏的成功案例与经验分享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心肺复苏的重要性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0117" r="401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心肺复苏是一种紧急救援技术，通过胸外按压和人工呼吸来恢复心脏骤停患者的自主心跳和呼吸。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心肺复苏是一种简单易学、效果显著的急救措施，对于挽救生命至关重要。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心肺复苏能够为心脏骤停患者争取宝贵的抢救时间，降低死亡率。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0292" r="102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及时的心肺复苏能够减少脑缺血、缺氧对脑组织的损伤，降低后遗症风险。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预防脑损伤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7542" r="754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572" r="195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心肺复苏能够维持患者的血液循环和氧气供应，保护其他重要器官的功能。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维护器官功能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613" r="156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0445" r="10445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当患者出现突然的意识丧失、呼吸停止、脉搏消失等心脏骤停症状时，应立即进行心肺复苏。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心脏骤停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患者因溺水、窒息等原因导致呼吸、心跳骤停时，应立即进行心肺复苏。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溺水、窒息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患者遭受电击、雷击导致心脏骤停时，应立即进行心肺复苏。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电击、雷击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如药物中毒、严重创伤等导致呼吸、心跳骤停的紧急状况，也应立即进行心肺复苏。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其他紧急状况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心肺复苏的操作流程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863" r="298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如果没有反应，立即拨打急救电话并开始心肺复苏。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判断患者是否有意识：可以通过呼唤患者名字或轻拍其肩膀，观察是否有反应。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236" b="22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在开始心肺复苏之前，应大声呼救，寻求周围人的帮助，并让他们拨打急救电话。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告知他们你正在进行心肺复苏，请求他们帮忙寻找AED（自动体外除颤器）。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31" r="125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在患者胸部正中、乳头与胸骨交界处进行按压，深度至少5厘米，频率为每分钟100-120次。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按压过程中应确保连续、有规律地进行，避免中断。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开放气道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在进行胸外按压的同时，需要开放患者的气道，以保持其呼吸道通畅。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可以采用仰头提颏法或推举下颌法来开放患者的气道。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在开放气道后，对患者进行人工呼吸，每次吹气持续吹气1秒以上，使胸部隆起。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人工呼吸的频率为每分钟10-12次。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一种紧急救援措施，需要在尽可能短的时间内进行。正确的操作流程和及时的呼救对于患者的生存至关重要。因此，了解心肺复苏的操作流程和注意事项，对于每个人来说都是非常重要的安全教育内容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https://d.book118.com/147146014050006034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2024-09-08T04:32:24.648</cp:lastPrinted>
  <dcterms:created xsi:type="dcterms:W3CDTF">2024-09-07T20:32:24Z</dcterms:created>
  <dcterms:modified xsi:type="dcterms:W3CDTF">2024-09-07T20:32:26Z</dcterms:modified>
</cp:coreProperties>
</file>