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ECFDDE-FBCA-4DD3-9A6B-885523CEB2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D0CA7E-F457-409F-B4AB-5B43EE222F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81771C-E418-45DB-BE78-59484A35A7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EB1B37-A3C3-443C-814B-43E422C5E9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DE4BB7-DD95-412E-A7AD-82EB177562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8985F6-5853-4B96-B0FD-A18E58F132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7281BE-2D3C-4413-8FD1-0164BF534A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2DCFB9-499E-4485-BC41-D68855C81A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35FB14-01B7-4015-9CF0-18BCFE676A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6CCA27-0400-4D69-8E2D-14EDEDEAC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739FCA-1B02-4833-8BE8-C2CF5B97FB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7146161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领导绩效评估的内涵与功能</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汇报人：AA</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绩效评估基本概念</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领导绩效评估特点</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领导绩效评估指标体系构建</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领导绩效评估方法论述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领导绩效评估实施流程</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领导绩效评估功能探讨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绩效评估基本概念</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绩效评估是对领导在工作中所表现出来的能力、素质、业绩等进行全面、客观、公正的评价。</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绩效评估是一种系统性的方法，通过对领导在工作中所表现出来的行为、结果、能力等进行测量和评估，以便更好地了解领导的工作表现。</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提高领导的工作绩效</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通过评估，发现领导在工作中存在的问题和不足，提出改进意见和建议，促进领导不断提高工作绩效。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促进组织的发展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绩效评估不仅关注领导个人的工作表现，更关注领导对组织的贡献，通过评估促进组织整体绩效的提升。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为人事决策提供依据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绩效评估的结果可以为人事决策提供依据，如晋升、降职、调岗、奖惩等。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绩效评估原则</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公正公平原则</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绩效评估应该公正公平，避免出现不公正的评估结果。</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全面性原则</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绩效评估应该全面考虑领导的工作表现，包括工作成果、工作能力、工作态度等方面。</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客观性原则</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绩效评估应该以客观事实为依据，避免主观臆断和偏见。</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及时反馈原则</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绩效评估结果应该及时反馈给被评估的领导，以便其了解自己的工作表现和改进方向。</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领导绩效评估特点</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892" r="138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绩效评估体系可以根据组织结构和不同层级的领导职责进行个性化设计，确保评估的准确性和公正性。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针对不同层级领导</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绩效评估可以针对不同行业和领域的领导特点，制定相应的评估标准和指标，体现行业差异和特色。</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针对不同行业领域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绩效评估可以围绕领导的具体工作目标和任务，制定相应的评估内容和标准，使评估更加具有针对性和实效性。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针对具体工作目标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针对性强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绩效评估可以从多个维度对领导进行全面评估，包括领导能力、团队管理、业绩成果、创新能力等方面，确保评估结果的客观性和准确性。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多维度评估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绩效评估可以采用多种评估方法，如360度反馈、关键绩效指标（KPI）、平衡计分卡（BSC）等，从多个角度对领导绩效进行综合评价。</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多方法评估</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绩效评估可以利用多种数据来源，如上级评价、下级评价、同事评价、客户评价等，确保评估结果的全面性和公正性。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多数据来源</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综合性高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促进组织战略目标实现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绩效评估可以将组织战略目标和领导绩效紧密结合起来，引导领导围绕组织目标开展工作，推动组织战略的有效实施。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提高组织整体绩效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通过绩效评估，可以及时发现和纠正领导在工作中存在的问题和不足，促进组织整体绩效的提升和改进。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激励领导持续提升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通过绩效评估，可以激励领导不断反思和提升自己的能力和绩效，实现个人和组织的持续发展。</a:t>
            </a:r>
          </a:p>
        </p:txBody>
      </p:sp>
      <p:pic>
        <p:nvPicPr>
          <p:cNvPr id="10" name="Picture 10"/>
          <p:cNvPicPr>
            <a:picLocks noChangeAspect="1"/>
          </p:cNvPicPr>
          <p:nvPr/>
        </p:nvPicPr>
        <p:blipFill>
          <a:blip r:embed="rId2"/>
          <a:srcRect l="34375" r="343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长期效应显著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领导绩效评估指标体系构建</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167" r="321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评估指标应基于科学理论，反映领导绩效的客观规律。</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科学性原则</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评估指标应涵盖领导绩效的各个方面，形成一个完整的体系。</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系统性原则</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评估指标应具有可测量性和可获取性，便于实际操作。</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可操作性原则</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评估指标应能反映领导绩效的变化趋势，具有时效性。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动态性原则</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指标体系设计原则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42" r="1454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8472" b="847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目标达成度</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团队协作能力</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创新能力</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员工满意度</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关键绩效指标（KPI）选取</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衡量领导在任期内完成目标的情况，包括定量和定性目标。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考察领导在推动创新、鼓励尝试、接受失败等方面的表现。</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评估领导在团队协作、沟通、协调等方面的表现。</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反映员工对领导绩效的认可程度，包括工作环境、福利待遇、培训机会等方面。</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权重分配方法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可采用专家打分法、层次分析法等方法确定各指标的权重。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权重调整策略</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根据评估目的、组织环境等因素，定期对权重进行调整，以确保评估结果的客观性和准确性。例如，可根据组织战略调整、市场环境变化等因素，适时调整目标达成度、创新能力等指标的权重。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权重分配及调整策略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https://d.book118.com/147146161014006036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2024-09-10T21:04:42.227</cp:lastPrinted>
  <dcterms:created xsi:type="dcterms:W3CDTF">2024-09-10T13:04:42Z</dcterms:created>
  <dcterms:modified xsi:type="dcterms:W3CDTF">2024-09-10T13:04:44Z</dcterms:modified>
</cp:coreProperties>
</file>