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17387-A458-4689-BD1F-01161D710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329FD-EE36-4FAC-99ED-6F855A93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1FC41-FB3E-4FA2-B5D8-4B437E7B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6B1ED-219A-4358-996C-7153810CA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82270-CCCF-48ED-B4CE-84B0C632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D46AB5-81F5-40C8-87B6-D0B853572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A64B7-C006-4B8B-86E7-3BA7EC913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2AB06-4AB8-4015-A973-186ED3A60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87600-846C-4BAF-BC7A-FD3838AE1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EF0DB-B5FD-4C52-A2A5-E8AF42F61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085CA-9935-45A9-A557-40F97BD0A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5106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呼吸道感染的防范措施手册指导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学校及幼儿园防范策略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社区及公共场所防控措施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上呼吸道感染主要表现为鼻塞、流涕、咳嗽等；下呼吸道感染则表现为发热、咳嗽、咳痰、呼吸困难等。严重者可出现并发症，如中耳炎、心肌炎等。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根据临床症状、体征及实验室检查进行综合诊断。实验室检查包括血常规、C反应蛋白、病原学检测等。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84" r="32984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360" b="123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增强免疫力，保持健康生活方式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保证充足的营养摄入，包括蛋白质、维生素、矿物质等，以增强身体免疫力。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保持良好的睡眠习惯，有助于身体恢复和增强免疫力。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进行适量的体育锻炼，如散步、慢跑、瑜伽等，以提高身体抵抗力。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减轻压力，保持乐观心态，有助于增强免疫力。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用肥皂和流动水彻底清洗双手，特别是在接触公共场所物品后。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避免在公共场所随地吐痰，使用纸巾或手帕掩住口鼻。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不随地吐痰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在呼吸道疾病高发期，尽量减少前往人群密集场所，保持与他人的安全距离。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尽量避免与呼吸道感染患者密切接触，以降低感染风险。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避免接触患者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根据场合和自身情况选择合适的口罩类型，如医用口罩、N95口罩等。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选择合适口罩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正确佩戴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正确处理废弃口罩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佩戴口罩时要确保口罩完全覆盖口鼻，并调整鼻夹以确保贴合面部。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一次性口罩使用后应及时更换，不可重复使用。如有潮湿、破损等情况也应及时更换。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将使用过的口罩放入指定垃圾桶内，避免随意丢弃造成二次污染。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正确佩戴口罩，降低感染风险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家庭成员应保持良好的个人卫生习惯，如勤洗手、不随地吐痰等。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每天定时开窗通风，保持室内空气新鲜，降低病毒在密闭环境中的浓度。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使用含氯消毒剂对室内地面、墙壁、家具等表面进行擦拭或喷洒，消灭潜在的病毒。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保持室内通风良好，定期消毒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采用分餐制，避免共用餐具，减少病毒通过唾液传播的机会。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分餐制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避免密切接触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75" r="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在家庭成员出现呼吸道感染症状时，应佩戴口罩，减少病毒传播。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尽量减少与患病成员的密切接触，如拥抱、亲吻等。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避免家庭成员间交叉感染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https://d.book118.com/147151066016006035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2024-09-09T09:19:51.276</cp:lastPrinted>
  <dcterms:created xsi:type="dcterms:W3CDTF">2024-09-09T01:19:51Z</dcterms:created>
  <dcterms:modified xsi:type="dcterms:W3CDTF">2024-09-09T01:19:53Z</dcterms:modified>
</cp:coreProperties>
</file>