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2846B-ED2C-441B-9A27-798BC1AA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7E4B-591A-465E-B3D8-60F06FA8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59A65-87DD-4E52-9D9A-0BCECBAC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8E05E-E18F-461A-8B58-108A1EB5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316EB-9317-4B1E-B0A8-A87C900E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F371B-8914-41AE-9388-7636C6CB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42EC09-F85B-4C2D-8785-27D0FA76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6265-B154-47EE-A4A6-051B938B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C3A28-E141-4093-A6A7-5C98CA40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C81F4-4B63-4A8B-A437-89043A48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3BC6E-20A5-4CCF-BF19-637123F7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1110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护士收费问题原因分析报告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护士收费问题的原因分析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护士收费问题的后果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63" b="2226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随着医疗行业的快速发展，护士在医疗服务中的作用越来越重要。然而，由于护士的收费问题，可能导致患者对医疗服务的不信任，同时也可能影响护士的形象和职业发展。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护士收费问题是指护士在提供护理服务时，可能存在的收费不透明、收费标准不一致、多收费或少收费等问题。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问题的定义和背景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影响患者利益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护士收费问题直接关系到患者的经济利益，如果存在不合理的收费，会导致患者的经济负担加重。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损害护士形象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护士是医疗服务的重要组成部分，如果存在收费问题，会损害护士的形象和信誉，影响其职业发展。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破坏医患关系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护士收费问题可能导致患者对医疗服务的不信任，进而影响医患关系的和谐发展。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阻碍行业发展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护士收费问题如果不得到及时解决，可能会影响整个医疗行业的形象和发展。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护士收费问题的原因分析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706" b="2970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收费流程不透明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护士在收费过程中未能清晰地向患者解释收费标准、计费方式及费用组成，导致患者对收费情况存在疑惑。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收费操作不规范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护士在执行收费操作时，未能按照医院规定的程序进行，导致计费错误、重复收费或漏收费的现象。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费用核对机制不完善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缺乏有效的费用核对机制，护士在收费后未能及时核对费用，导致费用错误未能及时发现和纠正。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护士收费流程的问题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收费标准更新不及时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护士未能及时了解和掌握最新的收费标准，导致计费时出现偏差。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收费标准培训不足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医院未能对护士进行充分的收费标准培训，护士对收费标准的理解和掌握程度不够。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收费标准宣传不到位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医院未能有效地向患者宣传收费标准，导致患者对收费情况存在误解。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护士对收费标准的理解问题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护士在收费过程中未能运用适当的沟通技巧，未能有效地解答患者关于费用的疑问。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缺乏耐心和细心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护士和患者之间存在语言障碍，导致沟通不畅，影响费用的解释和核对。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护士在收费过程中缺乏耐心和细心，未能认真听取患者的意见和反馈，导致患者不满。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护士与患者之间的沟通问题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医院对护士收费的监管力度不够，未能及时发现和纠正收费问题。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1226" b="312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医院未能严格执行相关管理制度，对违规行为缺乏有效的惩罚措施。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制度执行不严格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医院管理制度未能及时更新，无法适应新的收费政策和要求，导致护士在计费过程中出现混乱。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医院的管理制度问题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护士收费问题的后果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https://d.book118.com/147151110024006043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2024-09-16T20:49:13.076</cp:lastPrinted>
  <dcterms:created xsi:type="dcterms:W3CDTF">2024-09-16T12:49:13Z</dcterms:created>
  <dcterms:modified xsi:type="dcterms:W3CDTF">2024-09-16T12:49:14Z</dcterms:modified>
</cp:coreProperties>
</file>