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8A6665-3F97-4352-B1BF-D65FDF8209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8D174B-7B24-4BEC-970F-D45766C53B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BF4DA9-11F0-4124-A039-628CD0A6DC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64D5F3D-5F05-44E0-B574-375954BEFB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6254E9-E964-4B3E-9B99-C76758E7E2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13F51ED-AC79-46BB-92EE-54D9257539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C81141B-C4EA-4841-99BA-36428F1CABE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D3C8FD-3C61-471E-A526-DC92E385A6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517E27-79F4-4518-B09C-CCBDC71843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041084-80AE-4578-9991-4D847D00D7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4B2698-D721-4022-87B4-38C585C644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7152000200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招聘咨询公司行业技术创新与数字化转型研究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招聘咨询行业技术创新概况
 招聘咨询行业数字化转型现状
 招聘咨询行业数字化转型的驱动因素
 招聘咨询行业数字化转型的挑战
 招聘咨询行业数字化转型的机遇
 招聘咨询行业数字化转型路径
 招聘咨询行业数字化转型案例
 招聘咨询行业数字化转型前景展望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招聘咨询行业技术创新概况</a:t>
            </a:r>
          </a:p>
        </p:txBody>
      </p:sp>
      <p:sp>
        <p:nvSpPr>
          <p:cNvPr id="3" name="Subtitle 2"/>
          <p:cNvSpPr>
            <a:spLocks noGrp="1"/>
          </p:cNvSpPr>
          <p:nvPr>
            <p:ph type="subTitle" idx="1"/>
          </p:nvPr>
        </p:nvSpPr>
        <p:spPr/>
        <p:txBody>
          <a:bodyPr/>
          <a:lstStyle/>
          <a:p>
            <a:r>
              <a:t>招聘咨询公司行业技术创新与数字化转型研究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招聘咨询行业技术创新概况</a:t>
            </a:r>
          </a:p>
        </p:txBody>
      </p:sp>
      <p:sp>
        <p:nvSpPr>
          <p:cNvPr id="3" name="Text Placeholder 2"/>
          <p:cNvSpPr>
            <a:spLocks noGrp="1"/>
          </p:cNvSpPr>
          <p:nvPr>
            <p:ph type="body" idx="1"/>
          </p:nvPr>
        </p:nvSpPr>
        <p:spPr/>
        <p:txBody>
          <a:bodyPr/>
          <a:lstStyle/>
          <a:p>
            <a:r>
              <a:t>基于云计算的智能化招聘服务</a:t>
            </a:r>
          </a:p>
        </p:txBody>
      </p:sp>
      <p:sp>
        <p:nvSpPr>
          <p:cNvPr id="4" name="Content Placeholder 3"/>
          <p:cNvSpPr>
            <a:spLocks noGrp="1"/>
          </p:cNvSpPr>
          <p:nvPr>
            <p:ph sz="half" idx="2"/>
          </p:nvPr>
        </p:nvSpPr>
        <p:spPr/>
        <p:txBody>
          <a:bodyPr/>
          <a:lstStyle/>
          <a:p>
            <a:r>
              <a:t>1. 云计算平台和大数据分析技术的结合，使招聘咨询公司能够收集和挖掘候选人、职位和招聘流程中的数据，并进行深度分析。这种分析可以帮助招聘咨询公司更好地理解候选人和职位之间的匹配程度，并为招聘决策提供数据支持。</a:t>
            </a:r>
          </a:p>
          <a:p>
            <a:r>
              <a:t>2. 基于云计算平台的智能化招聘服务可以实现候选人和职位的精准匹配。该服务通过分析候选人的简历、技能、工作经验等信息，并将其与职位的要求进行匹配，从而为招聘咨询公司提供最佳的候选人推荐。</a:t>
            </a:r>
          </a:p>
          <a:p>
            <a:r>
              <a:t>3. 基于云计算平台的智能化招聘服务可以提升招聘效率。这种服务可以通过自动筛选不合格的候选人、智能排序候选人简历等方式，帮助招聘咨询公司节省时间和精力，提高招聘效率。</a:t>
            </a:r>
          </a:p>
        </p:txBody>
      </p:sp>
      <p:sp>
        <p:nvSpPr>
          <p:cNvPr id="5" name="Text Placeholder 4"/>
          <p:cNvSpPr>
            <a:spLocks noGrp="1"/>
          </p:cNvSpPr>
          <p:nvPr>
            <p:ph type="body" idx="3"/>
          </p:nvPr>
        </p:nvSpPr>
        <p:spPr/>
        <p:txBody>
          <a:bodyPr/>
          <a:lstStyle/>
          <a:p>
            <a:r>
              <a:t>人工智能技术在招聘咨询行业的应用</a:t>
            </a:r>
          </a:p>
        </p:txBody>
      </p:sp>
      <p:sp>
        <p:nvSpPr>
          <p:cNvPr id="6" name="Content Placeholder 5"/>
          <p:cNvSpPr>
            <a:spLocks noGrp="1"/>
          </p:cNvSpPr>
          <p:nvPr>
            <p:ph sz="half" idx="4"/>
          </p:nvPr>
        </p:nvSpPr>
        <p:spPr/>
        <p:txBody>
          <a:bodyPr/>
          <a:lstStyle/>
          <a:p>
            <a:r>
              <a:t>1. 人工智能技术可以帮助招聘咨询公司实现候选人简历的自动筛选。这种技术可以根据职位的要求，对候选人简历中的信息进行分析，并自动筛选出符合要求的候选人。这可以帮助招聘咨询公司节省时间和精力，并提高招聘效率。</a:t>
            </a:r>
          </a:p>
          <a:p>
            <a:r>
              <a:t>2. 人工智能技术可以帮助招聘咨询公司实现候选人和职位的精准匹配。这种技术可以通过分析候选人的简历、技能、工作经验等信息，并将其与职位的要求进行匹配，从而为招聘咨询公司提供最佳的候选人推荐。</a:t>
            </a:r>
          </a:p>
          <a:p>
            <a:r>
              <a:t>3. 人工智能技术可以帮助招聘咨询公司实现招聘流程的自动化。这种技术可以通过自动发布招聘信息、自动筛选候选人简历、自动安排面试等方式，帮助招聘咨询公司实现招聘流程的自动化，从而提高招聘效率。</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招聘咨询行业数字化转型现状</a:t>
            </a:r>
          </a:p>
        </p:txBody>
      </p:sp>
      <p:sp>
        <p:nvSpPr>
          <p:cNvPr id="3" name="Subtitle 2"/>
          <p:cNvSpPr>
            <a:spLocks noGrp="1"/>
          </p:cNvSpPr>
          <p:nvPr>
            <p:ph type="subTitle" idx="1"/>
          </p:nvPr>
        </p:nvSpPr>
        <p:spPr/>
        <p:txBody>
          <a:bodyPr/>
          <a:lstStyle/>
          <a:p>
            <a:r>
              <a:t>招聘咨询公司行业技术创新与数字化转型研究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招聘咨询行业数字化转型现状</a:t>
            </a:r>
          </a:p>
        </p:txBody>
      </p:sp>
      <p:sp>
        <p:nvSpPr>
          <p:cNvPr id="3" name="Text Placeholder 2"/>
          <p:cNvSpPr>
            <a:spLocks noGrp="1"/>
          </p:cNvSpPr>
          <p:nvPr>
            <p:ph type="body" idx="1"/>
          </p:nvPr>
        </p:nvSpPr>
        <p:spPr/>
        <p:txBody>
          <a:bodyPr/>
          <a:lstStyle/>
          <a:p>
            <a:r>
              <a:t>招聘咨询行业数字化转型现状</a:t>
            </a:r>
          </a:p>
        </p:txBody>
      </p:sp>
      <p:sp>
        <p:nvSpPr>
          <p:cNvPr id="4" name="Content Placeholder 3"/>
          <p:cNvSpPr>
            <a:spLocks noGrp="1"/>
          </p:cNvSpPr>
          <p:nvPr>
            <p:ph sz="half" idx="2"/>
          </p:nvPr>
        </p:nvSpPr>
        <p:spPr/>
        <p:txBody>
          <a:bodyPr/>
          <a:lstStyle/>
          <a:p>
            <a:r>
              <a:t>1. 招聘咨询行业正经历快速数字化转型，新的技术和方法不断涌现，企业对数字化人才的需求与日俱增。</a:t>
            </a:r>
          </a:p>
          <a:p>
            <a:r>
              <a:t>2. 数字化转型使招聘咨询服务更加自动化、智能化，使企业能够更高效、更便捷地进行招聘。</a:t>
            </a:r>
          </a:p>
          <a:p>
            <a:r>
              <a:t>3. 数字化转型也给招聘咨询行业带来了新的挑战，传统的招聘咨询服务商需要加快转型步伐，以适应数字化的发展趋势。</a:t>
            </a:r>
          </a:p>
        </p:txBody>
      </p:sp>
      <p:sp>
        <p:nvSpPr>
          <p:cNvPr id="5" name="Text Placeholder 4"/>
          <p:cNvSpPr>
            <a:spLocks noGrp="1"/>
          </p:cNvSpPr>
          <p:nvPr>
            <p:ph type="body" idx="3"/>
          </p:nvPr>
        </p:nvSpPr>
        <p:spPr/>
        <p:txBody>
          <a:bodyPr/>
          <a:lstStyle/>
          <a:p>
            <a:r>
              <a:t>数字化技术应用</a:t>
            </a:r>
          </a:p>
        </p:txBody>
      </p:sp>
      <p:sp>
        <p:nvSpPr>
          <p:cNvPr id="6" name="Content Placeholder 5"/>
          <p:cNvSpPr>
            <a:spLocks noGrp="1"/>
          </p:cNvSpPr>
          <p:nvPr>
            <p:ph sz="half" idx="4"/>
          </p:nvPr>
        </p:nvSpPr>
        <p:spPr/>
        <p:txBody>
          <a:bodyPr/>
          <a:lstStyle/>
          <a:p>
            <a:r>
              <a:t>1. 数字化技术在招聘咨询行业应用广泛，如人工智能、大数据、云计算等技术，提高了招聘咨询行业的服务效率和质量。</a:t>
            </a:r>
          </a:p>
          <a:p>
            <a:r>
              <a:t>2. 招聘咨询行业采用数字化技术进行自动化处理，减少了繁琐的手工劳动，提升了服务效率。</a:t>
            </a:r>
          </a:p>
          <a:p>
            <a:r>
              <a:t>3. 招聘咨询行业应用数字化技术对候选人进行精准筛选，实现更加高效的匹配。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招聘咨询行业数字化转型现状</a:t>
            </a:r>
          </a:p>
        </p:txBody>
      </p:sp>
      <p:sp>
        <p:nvSpPr>
          <p:cNvPr id="3" name="Content Placeholder 2"/>
          <p:cNvSpPr>
            <a:spLocks noGrp="1"/>
          </p:cNvSpPr>
          <p:nvPr>
            <p:ph sz="half" idx="2"/>
          </p:nvPr>
        </p:nvSpPr>
        <p:spPr/>
        <p:txBody>
          <a:bodyPr/>
          <a:lstStyle/>
          <a:p>
            <a:r>
              <a:t>1. 招聘咨询行业利用数字化渠道收集并分析大量求职者数据，根据候选人的技能、资历和职业目标进行精准匹配。</a:t>
            </a:r>
          </a:p>
          <a:p>
            <a:r>
              <a:t>2. 招聘咨询行业使用数据分析技术，预测行业未来人才需求，帮助企业制定科学的人才规划。</a:t>
            </a:r>
          </a:p>
          <a:p>
            <a:r>
              <a:t>3. 通过数据分析，招聘咨询行业还能实时跟踪招聘效果，为企业提供数据支撑。</a:t>
            </a:r>
          </a:p>
        </p:txBody>
      </p:sp>
      <p:sp>
        <p:nvSpPr>
          <p:cNvPr id="4" name="Text Placeholder 3"/>
          <p:cNvSpPr>
            <a:spLocks noGrp="1"/>
          </p:cNvSpPr>
          <p:nvPr>
            <p:ph type="body" idx="3"/>
          </p:nvPr>
        </p:nvSpPr>
        <p:spPr/>
        <p:txBody>
          <a:bodyPr/>
          <a:lstStyle/>
          <a:p>
            <a:r>
              <a:t>云计算与移动技术应用</a:t>
            </a:r>
          </a:p>
        </p:txBody>
      </p:sp>
      <p:sp>
        <p:nvSpPr>
          <p:cNvPr id="5" name="Content Placeholder 4"/>
          <p:cNvSpPr>
            <a:spLocks noGrp="1"/>
          </p:cNvSpPr>
          <p:nvPr>
            <p:ph sz="half" idx="4"/>
          </p:nvPr>
        </p:nvSpPr>
        <p:spPr/>
        <p:txBody>
          <a:bodyPr/>
          <a:lstStyle/>
          <a:p>
            <a:r>
              <a:t>1. 云计算技术在招聘咨询行业中应用广泛，提供存储空间服务、计算服务和应用服务。</a:t>
            </a:r>
          </a:p>
          <a:p>
            <a:r>
              <a:t>2. 移动技术使招聘咨询行业的服务更加便捷，求职者和企业可以通过移动终端随时进行招聘和求职活动。</a:t>
            </a:r>
          </a:p>
          <a:p>
            <a:r>
              <a:t>3. 利用云计算和移动技术，招聘咨询行业實現了服务的高扩展性和灵活性。</a:t>
            </a:r>
          </a:p>
        </p:txBody>
      </p:sp>
      <p:sp>
        <p:nvSpPr>
          <p:cNvPr id="6" name="Text Placeholder 5"/>
          <p:cNvSpPr>
            <a:spLocks noGrp="1"/>
          </p:cNvSpPr>
          <p:nvPr>
            <p:ph type="body" idx="1"/>
          </p:nvPr>
        </p:nvSpPr>
        <p:spPr/>
        <p:txBody>
          <a:bodyPr/>
          <a:lstStyle/>
          <a:p>
            <a:r>
              <a:t>数据分析与应用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招聘咨询行业数字化转型现状</a:t>
            </a:r>
          </a:p>
        </p:txBody>
      </p:sp>
      <p:sp>
        <p:nvSpPr>
          <p:cNvPr id="3" name="Text Placeholder 2"/>
          <p:cNvSpPr>
            <a:spLocks noGrp="1"/>
          </p:cNvSpPr>
          <p:nvPr>
            <p:ph type="body" idx="1"/>
          </p:nvPr>
        </p:nvSpPr>
        <p:spPr/>
        <p:txBody>
          <a:bodyPr/>
          <a:lstStyle/>
          <a:p>
            <a:r>
              <a:t>人工智能与招聘咨询</a:t>
            </a:r>
          </a:p>
        </p:txBody>
      </p:sp>
      <p:sp>
        <p:nvSpPr>
          <p:cNvPr id="4" name="Content Placeholder 3"/>
          <p:cNvSpPr>
            <a:spLocks noGrp="1"/>
          </p:cNvSpPr>
          <p:nvPr>
            <p:ph sz="half" idx="2"/>
          </p:nvPr>
        </p:nvSpPr>
        <p:spPr/>
        <p:txBody>
          <a:bodyPr/>
          <a:lstStyle/>
          <a:p>
            <a:r>
              <a:t>1. 人工智能在招聘咨询行业展现出巨大潜力，如 AI 机器人接入、自动简历筛选、候选人匹配等。</a:t>
            </a:r>
          </a:p>
          <a:p>
            <a:r>
              <a:t>2. 人工智能技术可以分析候选人的简历、社交资料等信息，从而更好地了解候选人的技能和经验。</a:t>
            </a:r>
          </a:p>
          <a:p>
            <a:r>
              <a:t>3. 人工智能技术可以实现个性化招聘推荐，为求职者提供更加精准的职位匹配。</a:t>
            </a:r>
          </a:p>
        </p:txBody>
      </p:sp>
      <p:sp>
        <p:nvSpPr>
          <p:cNvPr id="5" name="Text Placeholder 4"/>
          <p:cNvSpPr>
            <a:spLocks noGrp="1"/>
          </p:cNvSpPr>
          <p:nvPr>
            <p:ph type="body" idx="3"/>
          </p:nvPr>
        </p:nvSpPr>
        <p:spPr/>
        <p:txBody>
          <a:bodyPr/>
          <a:lstStyle/>
          <a:p>
            <a:r>
              <a:t>招聘咨询行业未来发展趋势</a:t>
            </a:r>
          </a:p>
        </p:txBody>
      </p:sp>
      <p:sp>
        <p:nvSpPr>
          <p:cNvPr id="6" name="Content Placeholder 5"/>
          <p:cNvSpPr>
            <a:spLocks noGrp="1"/>
          </p:cNvSpPr>
          <p:nvPr>
            <p:ph sz="half" idx="4"/>
          </p:nvPr>
        </p:nvSpPr>
        <p:spPr/>
        <p:txBody>
          <a:bodyPr/>
          <a:lstStyle/>
          <a:p>
            <a:r>
              <a:t>1. 招聘咨询行业数字化转型是一个长期的过程，未来将继续融合更多新技术和手段。</a:t>
            </a:r>
          </a:p>
          <a:p>
            <a:r>
              <a:t>2. 数字化转型将降低行业的进入门槛，小规模的招聘咨询企业也可以提供优质的服务。</a:t>
            </a:r>
          </a:p>
          <a:p>
            <a:r>
              <a:t>3. 数字化转型将提高招聘咨询行业的集中度，行业将朝着寡头垄断的方向发展。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招聘咨询行业数字化转型的驱动因素</a:t>
            </a:r>
          </a:p>
        </p:txBody>
      </p:sp>
      <p:sp>
        <p:nvSpPr>
          <p:cNvPr id="3" name="Subtitle 2"/>
          <p:cNvSpPr>
            <a:spLocks noGrp="1"/>
          </p:cNvSpPr>
          <p:nvPr>
            <p:ph type="subTitle" idx="1"/>
          </p:nvPr>
        </p:nvSpPr>
        <p:spPr/>
        <p:txBody>
          <a:bodyPr/>
          <a:lstStyle/>
          <a:p>
            <a:r>
              <a:t>招聘咨询公司行业技术创新与数字化转型研究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招聘咨询行业数字化转型的驱动因素</a:t>
            </a:r>
          </a:p>
        </p:txBody>
      </p:sp>
      <p:sp>
        <p:nvSpPr>
          <p:cNvPr id="3" name="Text Placeholder 2"/>
          <p:cNvSpPr>
            <a:spLocks noGrp="1"/>
          </p:cNvSpPr>
          <p:nvPr>
            <p:ph type="body" idx="1"/>
          </p:nvPr>
        </p:nvSpPr>
        <p:spPr/>
        <p:txBody>
          <a:bodyPr/>
          <a:lstStyle/>
          <a:p>
            <a:r>
              <a:t>招聘咨询行业数字化转型的驱动因素：主题名称：数字化技术的发展：</a:t>
            </a:r>
          </a:p>
        </p:txBody>
      </p:sp>
      <p:sp>
        <p:nvSpPr>
          <p:cNvPr id="4" name="Content Placeholder 3"/>
          <p:cNvSpPr>
            <a:spLocks noGrp="1"/>
          </p:cNvSpPr>
          <p:nvPr>
            <p:ph sz="half" idx="2"/>
          </p:nvPr>
        </p:nvSpPr>
        <p:spPr/>
        <p:txBody>
          <a:bodyPr/>
          <a:lstStyle/>
          <a:p>
            <a:r>
              <a:t>- 人工智能（AI）和大数据的应用：AI技术可以用于优化招聘流程的各个方面，如简历筛选、面试安排和候选人评估。大数据可以帮助招聘顾问更好地了解候选人和职位要求，从而做出更准确的匹配。</a:t>
            </a:r>
          </a:p>
          <a:p>
            <a:r>
              <a:t>- 云计算和软件即服务（SaaS）的兴起：云计算和SaaS使招聘咨询公司能够以更低的成本和更快的速度访问和使用最新的招聘技术。SaaS解决方案还允许招聘咨询公司根据自己的需求进行定制和扩展，从而提高效率和灵活性。</a:t>
            </a:r>
          </a:p>
          <a:p>
            <a:r>
              <a:t>- 社交媒体和移动技术的普及：社交媒体和移动技术使招聘顾问能够接触到更多的候选人，并以更个性化和互动的方式与他们进行沟通。这些技术也使求职者能够更轻松地寻找和申请工作，从而提高招聘过程的效率。</a:t>
            </a:r>
          </a:p>
        </p:txBody>
      </p:sp>
      <p:sp>
        <p:nvSpPr>
          <p:cNvPr id="5" name="Text Placeholder 4"/>
          <p:cNvSpPr>
            <a:spLocks noGrp="1"/>
          </p:cNvSpPr>
          <p:nvPr>
            <p:ph type="body" idx="3"/>
          </p:nvPr>
        </p:nvSpPr>
        <p:spPr/>
        <p:txBody>
          <a:bodyPr/>
          <a:lstStyle/>
          <a:p>
            <a:r>
              <a:t>主题名称：市场竞争的加剧：</a:t>
            </a:r>
          </a:p>
        </p:txBody>
      </p:sp>
      <p:sp>
        <p:nvSpPr>
          <p:cNvPr id="6" name="Content Placeholder 5"/>
          <p:cNvSpPr>
            <a:spLocks noGrp="1"/>
          </p:cNvSpPr>
          <p:nvPr>
            <p:ph sz="half" idx="4"/>
          </p:nvPr>
        </p:nvSpPr>
        <p:spPr/>
        <p:txBody>
          <a:bodyPr/>
          <a:lstStyle/>
          <a:p>
            <a:r>
              <a:t>- 全球化和竞争加剧：随着经济全球化的发展，招聘咨询公司面临着来自世界各地的新竞争者。为了在激烈的竞争中脱颖而出，招聘咨询公司需要不断创新和采用最新的技术来提高服务质量和效率。</a:t>
            </a:r>
          </a:p>
          <a:p>
            <a:r>
              <a:t>- 人才短缺和技能差距：由于技术变革和经济增长，许多行业面临着人才短缺和技能差距的问题。这使得招聘咨询公司需要更积极主动地寻找和吸引合格的候选人。同时，招聘咨询公司还需要帮助客户解决人才短缺和技能差距的问题，从而为客户提供更有价值的服务。</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招聘咨询行业数字化转型的驱动因素</a:t>
            </a:r>
          </a:p>
        </p:txBody>
      </p:sp>
      <p:sp>
        <p:nvSpPr>
          <p:cNvPr id="3" name="Text Placeholder 2"/>
          <p:cNvSpPr>
            <a:spLocks noGrp="1"/>
          </p:cNvSpPr>
          <p:nvPr>
            <p:ph type="body" idx="1"/>
          </p:nvPr>
        </p:nvSpPr>
        <p:spPr/>
        <p:txBody>
          <a:bodyPr/>
          <a:lstStyle/>
          <a:p>
            <a:r>
              <a:t>主题名称：客户需求的变化：</a:t>
            </a:r>
          </a:p>
        </p:txBody>
      </p:sp>
      <p:sp>
        <p:nvSpPr>
          <p:cNvPr id="4" name="Content Placeholder 3"/>
          <p:cNvSpPr>
            <a:spLocks noGrp="1"/>
          </p:cNvSpPr>
          <p:nvPr>
            <p:ph sz="half" idx="2"/>
          </p:nvPr>
        </p:nvSpPr>
        <p:spPr/>
        <p:txBody>
          <a:bodyPr/>
          <a:lstStyle/>
          <a:p>
            <a:r>
              <a:t>- 求职者期望的提高：随着求职者对工作和职业生涯的期望不断提高，招聘咨询公司需要提供更个性化、更具针对性的服务来满足他们的需求。这包括提供职业指导、培训和发展机会，以及帮助求职者在激烈的竞争中脱颖而出。</a:t>
            </a:r>
          </a:p>
          <a:p>
            <a:r>
              <a:t>- 客户对效率和透明度的要求：客户希望招聘咨询公司能够以更快的速度、更高的效率和更透明的方式为他们提供服务。这需要招聘咨询公司采用最新的技术来提高流程自动化程度，并与客户建立更紧密的合作关系。</a:t>
            </a:r>
          </a:p>
        </p:txBody>
      </p:sp>
      <p:sp>
        <p:nvSpPr>
          <p:cNvPr id="5" name="Text Placeholder 4"/>
          <p:cNvSpPr>
            <a:spLocks noGrp="1"/>
          </p:cNvSpPr>
          <p:nvPr>
            <p:ph type="body" idx="3"/>
          </p:nvPr>
        </p:nvSpPr>
        <p:spPr/>
        <p:txBody>
          <a:bodyPr/>
          <a:lstStyle/>
          <a:p>
            <a:r>
              <a:t>主题名称：法律法规的变化：</a:t>
            </a:r>
          </a:p>
        </p:txBody>
      </p:sp>
      <p:sp>
        <p:nvSpPr>
          <p:cNvPr id="6" name="Content Placeholder 5"/>
          <p:cNvSpPr>
            <a:spLocks noGrp="1"/>
          </p:cNvSpPr>
          <p:nvPr>
            <p:ph sz="half" idx="4"/>
          </p:nvPr>
        </p:nvSpPr>
        <p:spPr/>
        <p:txBody>
          <a:bodyPr/>
          <a:lstStyle/>
          <a:p>
            <a:r>
              <a:t>- 劳动法和法规的变化：随着劳动法和法规的变化，招聘咨询公司需要确保自己的服务符合最新的法律要求。这包括遵守反歧视法、保护个人数据隐私和确保招聘过程的公平公正。</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招聘咨询行业数字化转型的挑战</a:t>
            </a:r>
          </a:p>
        </p:txBody>
      </p:sp>
      <p:sp>
        <p:nvSpPr>
          <p:cNvPr id="3" name="Subtitle 2"/>
          <p:cNvSpPr>
            <a:spLocks noGrp="1"/>
          </p:cNvSpPr>
          <p:nvPr>
            <p:ph type="subTitle" idx="1"/>
          </p:nvPr>
        </p:nvSpPr>
        <p:spPr/>
        <p:txBody>
          <a:bodyPr/>
          <a:lstStyle/>
          <a:p>
            <a:r>
              <a:t>招聘咨询公司行业技术创新与数字化转型研究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招聘咨询行业数字化转型的挑战</a:t>
            </a:r>
          </a:p>
        </p:txBody>
      </p:sp>
      <p:sp>
        <p:nvSpPr>
          <p:cNvPr id="3" name="Content Placeholder 2"/>
          <p:cNvSpPr>
            <a:spLocks noGrp="1"/>
          </p:cNvSpPr>
          <p:nvPr>
            <p:ph sz="half" idx="2"/>
          </p:nvPr>
        </p:nvSpPr>
        <p:spPr/>
        <p:txBody>
          <a:bodyPr/>
          <a:lstStyle/>
          <a:p>
            <a:r>
              <a:t>1. 技术人才短缺：招聘咨询行业数字化转型需要大量技术人才，如数据科学家、软件工程师、产品经理等，然而市场上此类人才供应不足，导致招聘困难、成本高昂。</a:t>
            </a:r>
          </a:p>
          <a:p>
            <a:r>
              <a:t>2. 数据质量问题：招聘咨询行业数字化转型依赖大量数据，数据的质量对转型成败至关重要。然而，招聘咨询行业存在大量数据质量问题，如数据不准确、不完整、不一致等，这给数字化转型带来很大挑战。</a:t>
            </a:r>
          </a:p>
          <a:p>
            <a:r>
              <a:t>3. 安全与隐私风险：招聘咨询行业数字化转型涉及大量个人数据收集和处理，这带来安全与隐私风险。如果企业在数字化转型过程中未能采取适当的安全措施，可能会导致数据泄露、滥用等问题，损害企业声誉，甚至面临法律风险。</a:t>
            </a:r>
          </a:p>
        </p:txBody>
      </p:sp>
      <p:sp>
        <p:nvSpPr>
          <p:cNvPr id="4" name="Text Placeholder 3"/>
          <p:cNvSpPr>
            <a:spLocks noGrp="1"/>
          </p:cNvSpPr>
          <p:nvPr>
            <p:ph type="body" idx="3"/>
          </p:nvPr>
        </p:nvSpPr>
        <p:spPr/>
        <p:txBody>
          <a:bodyPr/>
          <a:lstStyle/>
          <a:p>
            <a:r>
              <a:t>技术创新机遇：</a:t>
            </a:r>
          </a:p>
        </p:txBody>
      </p:sp>
      <p:sp>
        <p:nvSpPr>
          <p:cNvPr id="5" name="Content Placeholder 4"/>
          <p:cNvSpPr>
            <a:spLocks noGrp="1"/>
          </p:cNvSpPr>
          <p:nvPr>
            <p:ph sz="half" idx="4"/>
          </p:nvPr>
        </p:nvSpPr>
        <p:spPr/>
        <p:txBody>
          <a:bodyPr/>
          <a:lstStyle/>
          <a:p>
            <a:r>
              <a:t>1. 人工智能与机器学习：人工智能与机器学习技术可以帮助招聘咨询企业自动化招聘流程、提高招聘效率和质量。例如，人工智能技术可以用于简历筛选、候选人匹配、面试评估等环节，提高招聘效率和准确性。</a:t>
            </a:r>
          </a:p>
          <a:p>
            <a:r>
              <a:t>2. 大数据分析：大数据分析技术可以帮助招聘咨询企业洞察招聘市场趋势、分析候选人数据、优化招聘策略。例如，招聘咨询企业可以利用大数据分析技术分析不同行业的招聘需求、薪资水平、候选人技能等数据，帮助企业更好地制定招聘计划、调整招聘策略。</a:t>
            </a:r>
          </a:p>
        </p:txBody>
      </p:sp>
      <p:sp>
        <p:nvSpPr>
          <p:cNvPr id="6" name="Text Placeholder 5"/>
          <p:cNvSpPr>
            <a:spLocks noGrp="1"/>
          </p:cNvSpPr>
          <p:nvPr>
            <p:ph type="body" idx="1"/>
          </p:nvPr>
        </p:nvSpPr>
        <p:spPr/>
        <p:txBody>
          <a:bodyPr/>
          <a:lstStyle/>
          <a:p>
            <a:r>
              <a:t>数字化转型挑战：</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招聘咨询行业数字化转型的机遇</a:t>
            </a:r>
          </a:p>
        </p:txBody>
      </p:sp>
      <p:sp>
        <p:nvSpPr>
          <p:cNvPr id="3" name="Subtitle 2"/>
          <p:cNvSpPr>
            <a:spLocks noGrp="1"/>
          </p:cNvSpPr>
          <p:nvPr>
            <p:ph type="subTitle" idx="1"/>
          </p:nvPr>
        </p:nvSpPr>
        <p:spPr/>
        <p:txBody>
          <a:bodyPr/>
          <a:lstStyle/>
          <a:p>
            <a:r>
              <a:t>招聘咨询公司行业技术创新与数字化转型研究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招聘咨询行业数字化转型的机遇</a:t>
            </a:r>
          </a:p>
        </p:txBody>
      </p:sp>
      <p:sp>
        <p:nvSpPr>
          <p:cNvPr id="3" name="Content Placeholder 2"/>
          <p:cNvSpPr>
            <a:spLocks noGrp="1"/>
          </p:cNvSpPr>
          <p:nvPr>
            <p:ph sz="half" idx="2"/>
          </p:nvPr>
        </p:nvSpPr>
        <p:spPr/>
        <p:txBody>
          <a:bodyPr/>
          <a:lstStyle/>
          <a:p>
            <a:r>
              <a:t>1. 大数据分析技术在招聘咨询行业数字化转型中的应用。</a:t>
            </a:r>
          </a:p>
          <a:p>
            <a:r>
              <a:t>2. 人工智能技术在招聘咨询行业数字化转型中的应用。</a:t>
            </a:r>
          </a:p>
          <a:p>
            <a:r>
              <a:t>3. 大数据与人工智能技术相结合实现招聘咨询行业数字化转型。</a:t>
            </a:r>
          </a:p>
        </p:txBody>
      </p:sp>
      <p:sp>
        <p:nvSpPr>
          <p:cNvPr id="4" name="Text Placeholder 3"/>
          <p:cNvSpPr>
            <a:spLocks noGrp="1"/>
          </p:cNvSpPr>
          <p:nvPr>
            <p:ph type="body" idx="3"/>
          </p:nvPr>
        </p:nvSpPr>
        <p:spPr/>
        <p:txBody>
          <a:bodyPr/>
          <a:lstStyle/>
          <a:p>
            <a:r>
              <a:t>云计算和移动互联网的推动</a:t>
            </a:r>
          </a:p>
        </p:txBody>
      </p:sp>
      <p:sp>
        <p:nvSpPr>
          <p:cNvPr id="5" name="Content Placeholder 4"/>
          <p:cNvSpPr>
            <a:spLocks noGrp="1"/>
          </p:cNvSpPr>
          <p:nvPr>
            <p:ph sz="half" idx="4"/>
          </p:nvPr>
        </p:nvSpPr>
        <p:spPr/>
        <p:txBody>
          <a:bodyPr/>
          <a:lstStyle/>
          <a:p>
            <a:r>
              <a:t>1. 云计算在招聘咨询行业数字化转型中的应用。</a:t>
            </a:r>
          </a:p>
          <a:p>
            <a:r>
              <a:t>2. 移动互联网在招聘咨询行业数字化转型中的应用。</a:t>
            </a:r>
          </a:p>
          <a:p>
            <a:r>
              <a:t>3. 云计算和移动互联网相结合实现招聘咨询行业数字化转型。</a:t>
            </a:r>
          </a:p>
        </p:txBody>
      </p:sp>
      <p:sp>
        <p:nvSpPr>
          <p:cNvPr id="6" name="Text Placeholder 5"/>
          <p:cNvSpPr>
            <a:spLocks noGrp="1"/>
          </p:cNvSpPr>
          <p:nvPr>
            <p:ph type="body" idx="1"/>
          </p:nvPr>
        </p:nvSpPr>
        <p:spPr/>
        <p:txBody>
          <a:bodyPr/>
          <a:lstStyle/>
          <a:p>
            <a:r>
              <a:t>大数据与人工智能驱动招聘咨询行业数字化转型</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https://d.book118.com/147152000200006045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招聘咨询行业技术创新概况</vt:lpstr>
      <vt:lpstr> 招聘咨询行业技术创新概况</vt:lpstr>
      <vt:lpstr> 招聘咨询行业数字化转型现状</vt:lpstr>
      <vt:lpstr> 招聘咨询行业数字化转型现状</vt:lpstr>
      <vt:lpstr> 招聘咨询行业数字化转型现状</vt:lpstr>
      <vt:lpstr> 招聘咨询行业数字化转型现状</vt:lpstr>
      <vt:lpstr> 招聘咨询行业数字化转型的驱动因素</vt:lpstr>
      <vt:lpstr> 招聘咨询行业数字化转型的驱动因素</vt:lpstr>
      <vt:lpstr> 招聘咨询行业数字化转型的驱动因素</vt:lpstr>
      <vt:lpstr> 招聘咨询行业数字化转型的挑战</vt:lpstr>
      <vt:lpstr> 招聘咨询行业数字化转型的挑战</vt:lpstr>
      <vt:lpstr> 招聘咨询行业数字化转型的机遇</vt:lpstr>
      <vt:lpstr> 招聘咨询行业数字化转型的机遇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2024-09-20T21:01:13.556</cp:lastPrinted>
  <dcterms:created xsi:type="dcterms:W3CDTF">2024-09-20T13:01:13Z</dcterms:created>
  <dcterms:modified xsi:type="dcterms:W3CDTF">2024-09-20T13:01:15Z</dcterms:modified>
</cp:coreProperties>
</file>