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EA83B-33A3-45F2-9B4F-A4DBC89B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9C59E-18F1-4E25-AF5C-F73ABB45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E11EB-EB62-402E-A008-261030D1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2B7C5-E394-4E22-91D6-58B55AA9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C9311-9C65-47FA-B61C-B2A32AE06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42C44-611C-45D1-946B-E382A4D3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AD46F0-1F61-496F-B388-7D926221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F8E60-92EF-4215-B538-097535C21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AD3BD-A55B-4D23-89A9-355AD1A5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DBD6D-A957-4CDD-B978-552B60614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9EC6D-1091-4897-999D-92821EF7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52005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大脑受伤的护理措施\n## 1.大脑受伤的基本介绍\n### 1.1大脑受伤的定义与分类\n### 1.2大脑受伤的原因及预防\n### 1.3大脑受伤的症状及诊断\n## 2.大脑受伤的急救措施\n### 2.1大脑受伤的现场急救方法\n### 2.2大脑受伤的急救药物与设备\n### 2.3大脑受伤的急救流程与注意事项\n## 3.大脑受伤后的护理方法\n### 3.1大脑受伤后的基本护理要点\n### 3.2大脑受伤后的心理护理与康复\n### 3.3大脑受伤后的药物治疗与康复训练\n## 4.大脑受伤护理的案例分析\n### 4.1不同类型大脑受伤的护理案例分析\n### 4.2大脑受伤护理的成功案例与教训\n### 4.3大脑受伤护理的未来发展趋势与挑战\n## 5.大脑受伤护理的专业培训与团队建设\n### 5.1大脑受伤护理的专业培训与认证\n### 5.2大脑受伤护理的团队协作与沟通\n### 5.3大脑受伤护理的质量监控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大脑受伤的护理措施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大脑受伤的基本介绍</a:t>
            </a:r>
            <a:endParaRPr/>
          </a:p>
        </p:txBody>
      </p:sp>
      <p:sp>
        <p:nvSpPr>
          <p:cNvPr id="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0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0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定义：大脑受伤是指头部受到外力作用，导致大脑组织损伤的过程。</a:t>
                </a:r>
                <a:endParaRPr/>
              </a:p>
            </p:txBody>
          </p:sp>
          <p:sp>
            <p:nvSpPr>
              <p:cNvPr id="11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外力包括撞击、摔打、挤压等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损伤程度可从轻度到重度不等</a:t>
                </a:r>
                <a:endParaRPr/>
              </a:p>
            </p:txBody>
          </p:sp>
        </p:grpSp>
        <p:grpSp>
          <p:nvGrpSpPr>
            <p:cNvPr id="11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分类：根据大脑受伤的严重程度，可分为轻度、中度和重度脑损伤。</a:t>
                </a:r>
                <a:endParaRPr/>
              </a:p>
            </p:txBody>
          </p:sp>
          <p:sp>
            <p:nvSpPr>
              <p:cNvPr id="1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轻度脑损伤：表现为短暂的意识丧失、头痛、恶心等症状，一般预后良好。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中度脑损伤：表现为较长时间的意识丧失、头痛、恶心、呕吐等症状，可能需要较长时间的治疗和康复。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重度脑损伤：表现为深度昏迷、生命体征不稳定、严重残疾等症状，预后较差。</a:t>
                </a:r>
                <a:endParaRPr/>
              </a:p>
            </p:txBody>
          </p:sp>
          <p:sp>
            <p:nvSpPr>
              <p:cNvPr id="11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大脑受伤的定义与分类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原因：大脑受伤的主要原因是头部受到外力作用，如交通事故、跌倒、暴力事件等。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交通事故：如汽车、摩托车等交通工具发生碰撞，导致头部受伤。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跌倒：尤其对于老年人来说，跌倒可能导致大脑受伤。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暴力事件：如被打、被袭击等，可能导致大脑受伤。</a:t>
                </a:r>
                <a:endParaRPr/>
              </a:p>
            </p:txBody>
          </p:sp>
        </p:grpSp>
        <p:grpSp>
          <p:nvGrpSpPr>
            <p:cNvPr id="12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预防：采取一定的预防措施，可以降低大脑受伤的风险。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遵守交通规则：如佩戴安全头盔、不超速行驶等。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注意家居安全：如安装扶手、避免地面湿滑等。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避免暴力冲突：通过沟通和协商解决问题，避免使用暴力。</a:t>
                </a:r>
                <a:endParaRPr/>
              </a:p>
            </p:txBody>
          </p: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大脑受伤的原因及预防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症状：大脑受伤的症状因个体差异和受伤程度而异，常见症状包括头痛、恶心、呕吐、意识丧失、抽搐等。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头痛：受伤后可能出现持续性或阵发性的头痛。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恶心、呕吐：受伤后可能出现恶心和呕吐症状。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意识丧失：轻度脑损伤可能出现短暂的意识丧失，重度脑损伤可能导致长时间昏迷。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抽搐：部分脑损伤患者可能出现抽搐症状。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诊断：根据患者的症状、体征和辅助检查结果，医生可以诊断大脑受伤。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影像学检查：如CT、MRI等，可以显示大脑组织的损伤情况。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脑电图：可以检测大脑的电活动，有助于判断脑损伤的程度和类型。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神经系统检查：如神经系统体检、脑干反射检查等，可以评估脑损伤的影响。</a:t>
            </a:r>
            <a:endParaRPr/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大脑受伤的症状及诊断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大脑受伤的急救措施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保持呼吸通畅：确保患者的呼吸道畅通，避免窒息。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若患者意识丧失，可将患者平躺，头部偏向一侧，避免呕吐物误吸。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若患者出现呼吸困难，及时进行人工呼吸。</a:t>
                </a:r>
                <a:endParaRPr/>
              </a:p>
            </p:txBody>
          </p:sp>
          <p:pic>
            <p:nvPicPr>
              <p:cNvPr id="1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止血与包扎：对于外伤出血，应进行止血和包扎。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使用干净的纱布或衣物压迫伤口止血。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用绷带或三角巾包扎伤口，避免继续出血。</a:t>
                </a:r>
                <a:endParaRPr/>
              </a:p>
            </p:txBody>
          </p:sp>
          <p:pic>
            <p:nvPicPr>
              <p:cNvPr id="1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低温保护：对于重度脑损伤患者，应采取低温保护措施。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将患者置于室温较低的环境，如空调房间或冰块降温。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尽快将患者送至医院，进行进一步的救治。</a:t>
                </a:r>
                <a:endParaRPr/>
              </a:p>
            </p:txBody>
          </p:sp>
          <p:pic>
            <p:nvPicPr>
              <p:cNvPr id="1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大脑受伤的现场急救方法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急救药物：如止血药、镇静药、抗炎药等。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止血药：如凝血酶、止血敏等，有助于止血。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镇静药：如苯巴比妥钠、地西泮等，有助于缓解患者的紧张和疼痛。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抗炎药：如头孢类抗生素、地塞米松等，有助于预防感染和减轻炎症反应。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急救设备：如氧气袋、心电监护仪、呼吸机等。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氧气袋：为患者提供氧气，缓解缺氧症状。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心电监护仪：监测患者的生命体征，如心率、血压、呼吸等。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呼吸机：对于呼吸困难的患者，提供人工呼吸支持。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大脑受伤的急救药物与设备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大脑受伤的急救流程与注意事项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急救流程：现场评估病情、保持呼吸通畅、止血与包扎、低温保护、联系救护车、转运患者。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在进行急救时，要保持冷静，迅速评估患者的病情。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遵循急救原则，确保患者的安全。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在转运过程中，注意患者的保暖和舒适。</a:t>
            </a:r>
            <a:endParaRPr/>
          </a:p>
        </p:txBody>
      </p:sp>
      <p:cxnSp>
        <p:nvCxnSpPr>
          <p:cNvPr id="17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大脑受伤后的护理方法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大脑受伤后的基本护理要点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观察病情：密切观察患者的生命体征、意识状态、瞳孔变化等，及时发现并处理并发症。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休息与舒适：保证患者充足的休息，避免过度活动。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保持病房安静、舒适，避免噪音和强光刺激。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合理安排患者的作息时间，保证充足的睡眠。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营养支持：给予患者高蛋白、高热量、富含维生素的饮食，以满足机体需求。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对于昏迷或不能进食的患者，可采用鼻饲或静脉营养支持。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https://d.book118.com/147152005152006043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大脑受伤的护理措施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2024-09-17T21:11:21.199</cp:lastPrinted>
  <dcterms:created xsi:type="dcterms:W3CDTF">2024-09-17T13:11:21Z</dcterms:created>
  <dcterms:modified xsi:type="dcterms:W3CDTF">2024-09-17T13:11:23Z</dcterms:modified>
</cp:coreProperties>
</file>