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82A45-B469-415F-A530-D29AEBB37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F9DE9-6EB2-4DEA-91C1-EB0330577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9D495-AD12-474A-9EB2-1FA8FB5E2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9069D2-03DA-4ADD-A9FE-A0B92833F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8FBA1F-12AA-4084-ADF3-C101A2A20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D5BD9F-8534-4EB3-AF86-9A7A71165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556385-FDEC-4FD1-A04B-0B477FDBA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2EF199-A84E-4136-8E86-018BFB903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7C7BEA-8D84-4EF5-A5BA-FF4BF3FD6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22D56-C093-4E80-9D09-01DBB8576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6298B-E5FE-41CD-8500-748D58A15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53013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广告行业基础知识培训课件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广告创意与策划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广告投放与媒介选择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广告法规与伦理道德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广告行业前沿动态与发展趋势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广告行业是指通过各种媒介向目标受众传递信息，以达到推广商品、服务或观念的目的的一种商业行为。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根据传播媒介的不同，广告可分为电视广告、广播广告、报纸广告、杂志广告、户外广告、网络广告等。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广告行业的定义与分类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广告的起源可以追溯到古代，当时人们通过在墙壁上张贴告示来传递信息。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随着印刷术的发明和报纸的出现，广告开始大规模地出现在人们的日常生活中。后来，随着电视、广播、互联网等新媒体的出现，广告的形式和传播方式也不断更新和丰富。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广告行业的发展历程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广告行业的现状及趋势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当前，广告行业已经成为一个庞大的产业，涉及到各种媒介、创意、制作、发布等环节。同时，随着市场竞争的加剧和消费者需求的变化，广告行业也在不断变革和创新。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广告行业将继续朝着数字化、智能化、个性化等方向发展。同时，随着社交媒体、短视频等新媒体的崛起，广告的传播方式和内容也将更加多样化和有趣。此外，广告行业还将更加注重品牌价值和消费者体验，打造更具影响力和吸引力的广告作品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广告是一种通过特定形式的媒体向公众传递信息的宣传手段，旨在促进商品或服务的销售、推广品牌形象等。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广告具有针对性、创意性、传播性、时效性等特点，能够迅速吸引目标受众的注意力，传递产品或服务的核心信息。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广告具有告知、说服、提醒、强化品牌认知等功能，能够有效地引导消费者的购买决策。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广告在商品经济的发展过程中发挥着重要作用，能够促进市场竞争、推动产品创新、提高消费者福利等。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广告的功能与作用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根据传播媒介的不同，广告可分为电视广告、广播广告、报纸广告、杂志广告、户外广告等；根据广告目的的不同，可分为产品广告、品牌形象广告、促销广告等。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广告内容通常包括产品或服务的介绍、品牌形象的塑造、优惠信息的传递等，要求简洁明了、富有创意和吸引力，能够引起目标受众的共鸣和兴趣。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广告的分类与内容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广告创意与策划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生活经验、文化背景、艺术修养、市场调研等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头脑风暴、逆向思维、联想思维、情感渲染等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集思广益，鼓励自由发言，注重数量而非质量，后期再进行筛选和深化。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逆向思维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打破常规，从反面或对立面进行思考，寻求突破点。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联想思维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由一事物想到另一事物，挖掘事物间的内在联系，以产生新的创意。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情感渲染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运用情感因素，打动受众，引起共鸣。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广告创意的来源与技巧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市场调研、目标定位、广告策略、预算规划、效果评估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目标定位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57" r="595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了解市场需求、竞争态势、目标受众等信息。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明确广告目标，确定目标受众和市场定位。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广告策划的流程与内容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广告策划的流程与内容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广告策略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制定广告的主题、创意、表现形式和传播渠道等。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预算规划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根据广告策略和目标，合理规划广告预算。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对广告效果进行监测和评估，及时调整策略。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包括广告目标、广告策略、广告创意、广告预算和广告效果评估等部分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明确广告要达成的具体目标，如提高品牌知名度、促进销售等。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广告目标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根据目标制定具体的广告策略，包括定位策略、诉求策略和传播策略等。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广告策略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广告策划的流程与内容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根据策略进行广告创意的构思和设计，注重创意的新颖性和吸引力。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广告创意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根据广告策略和目标受众制定合理的广告预算，确保广告的投放效果。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广告预算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对广告投放后的效果进行评估，包括曝光量、点击率、转化率等指标，以便及时调整策略和优化广告效果。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广告效果评估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广告策划的流程与内容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https://d.book118.com/147153013033006041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2024-09-13T22:05:40.324</cp:lastPrinted>
  <dcterms:created xsi:type="dcterms:W3CDTF">2024-09-13T14:05:40Z</dcterms:created>
  <dcterms:modified xsi:type="dcterms:W3CDTF">2024-09-13T14:05:42Z</dcterms:modified>
</cp:coreProperties>
</file>