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2EBE1-A2B4-4523-9B3E-2A809F875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1BAC1-2D2B-4752-9561-7B5807C1C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0077B-95FD-4852-9490-BCEB86B6C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BCDD7-5E37-4AA1-9958-5F448211F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1ABCD6-B8ED-46DD-88BE-A21947F18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31A5F-C409-480B-B23D-E8FA95B43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7B723D-C9D1-4F99-99E1-4B2C35043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3BD38-B027-4551-A2D6-D44794A0B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F199C-337D-4D2E-9A9E-F93B4CD64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1E7E5-52B1-4F14-8C62-30A544DB6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57118-05F2-41E2-AF87-4D95C0DB2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55053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百货公司物流管理系统培训计划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物流管理基础知识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百货公司物流管理系统介绍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采购与库存管理培训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配送与运输管理培训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订单处理与客户服务培训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百货公司物流现状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物流信息化程度不足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目前百货公司的物流管理信息化程度相对较低，缺乏统一的信息平台，导致信息传递不畅、效率低下。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配送效率低下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由于缺乏有效的配送计划和路线规划，导致配送效率低下，成本增加。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库存管理不规范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库存管理缺乏统一的标准和规范，容易出现库存积压、过期等问题。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通过培训，使百货公司物流管理人员掌握物流管理信息系统的使用和维护技能，提高物流信息化水平。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提高物流信息化水平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通过培训，使管理人员掌握先进的配送计划和路线规划方法，提高配送效率，降低成本。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优化配送效率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通过培训，使管理人员了解库存管理的标准和规范，掌握库存控制的方法和技巧，减少库存积压和过期等问题。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规范库存管理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介绍物流管理信息系统的基本功能、操作方法和维护技巧。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物流管理信息系统使用与维护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讲解先进的配送计划和路线规划方法，包括配送中心的选址、配送路线的优化等。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配送计划与路线规划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介绍库存管理的标准和规范，包括库存分类、库存控制、库存盘点等。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库存管理标准与规范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通过案例分析，让管理人员了解实际物流管理中的问题和解决方法，并进行实践操作练习。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物流管理基础知识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物流是指物品从供应地向接收地的实体流动过程中，根据实际需要，将运输、储存、装卸搬运、包装、流通加工、配送、信息处理等功能有机结合起来实现用户要求的过程。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物流的基本功能包括运输、储存、装卸搬运、包装、流通加工、配送和信息处理等。这些功能在物流系统中相互作用，共同完成物品的流动过程。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物流概念及功能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物流管理是供应链管理的重要组成部分，它涉及物品的流动过程以及相关信息的管理。在供应链中，物流管理的作用至关重要，它连接着供应链的各个环节，确保物品在供应链中的顺畅流动。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物流管理在供应链中的地位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供应链与物流管理关系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现代物流技术发展趋势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随着信息技术的发展，物流行业正逐步实现信息化。通过信息技术，可以实现物流信息的实时传递和处理，提高物流运作的效率和准确性。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自动化技术在物流行业的应用日益广泛，如自动化仓库、自动化装卸搬运设备等。这些技术的应用可以大幅提高物流运作的效率和准确性，降低人力成本。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智能化是物流技术发展的一个重要趋势。通过人工智能技术，可以实现物流运作的智能化决策和优化，提高物流系统的整体性能。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随着环保意识的提高，绿色物流成为物流行业的一个重要发展方向。绿色物流注重在物流活动中减少对环境的污染和资源的消耗，实现可持续发展。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百货公司物流管理系统介绍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83" r="34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基于B/S架构，支持多用户并发操作，实现数据实时共享。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包括订单管理、库存管理、配送管理、财务管理等核心模块，满足百货公司物流管理全方位需求。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系统架构及功能模块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配送管理流程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财务管理流程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关键业务流程梳理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接收订单、确认库存、生成发货单、安排配送、确认收货等。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采购入库、销售出库、库存盘点、库存调拨等。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配送计划制定、配送路线规划、配送执行、配送签收等。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订单结算、费用核算、财务报表生成等。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展示系统登录页面，介绍用户名和密码输入规范及注意事项。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登录界面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功能操作界面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27" r="1242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展示系统主界面，包括各功能模块入口、待办事项提醒等。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分别演示各功能模块的操作界面，包括页面布局、功能按钮、数据展示等。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系统操作界面演示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采购与库存管理培训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https://d.book118.com/147155053006006042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2024-09-15T03:31:42.293</cp:lastPrinted>
  <dcterms:created xsi:type="dcterms:W3CDTF">2024-09-14T19:31:42Z</dcterms:created>
  <dcterms:modified xsi:type="dcterms:W3CDTF">2024-09-14T19:31:44Z</dcterms:modified>
</cp:coreProperties>
</file>