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5E61C-179D-449D-95A4-973C46CC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ECD5F-8709-4EA0-B384-60CF4457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6ED39-D978-4877-ACA7-B4758DC63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3BEA3-A3F1-4332-A73A-F4DF1F0A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46E7F-5D3F-42CD-B100-2D285220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3166CE-2E17-432F-AE60-4A048768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4528F-3B2E-4246-9DB2-DB24A422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CC162-F5A7-4284-81C8-59293F53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266AE-7D38-42D5-85D5-C300BD53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5DD9C-5DDB-403C-8944-D32D1784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8846E-DBBA-4C98-9F02-6C2FC72D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5151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设备管理的绩效评估与考核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设备管理绩效考核方法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设备管理绩效考核实践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设备管理绩效评估与考核的挑战与对策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优化设备管理流程，降低维修成本，提高设备使用效率，从而增加企业经济效益。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提升设备管理水平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通过评估与考核，发现设备管理中存在的问题，提出改进措施，提升管理水平。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保障设备安全稳定运行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确保设备处于良好状态，减少故障率，提高设备运行的安全性和稳定性。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衡量管理效果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评估与考核的重要性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通过评估与考核，明确设备管理目标，使管理工作更加有针对性。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评估与考核结果可以为设备管理的持续改进提供依据和支持，推动企业不断提升设备管理水平。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对设备管理工作进行定期评估与考核，可以衡量管理效果，及时发现问题并采取措施。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将评估与考核结果与员工绩效挂钩，可以激励员工更加积极地参与设备管理工作。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反映设备运行的稳定性和可靠性，故障率越低，设备运行越稳定。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体现设备维修的及时性和有效性，响应时间越短，维修效率越高。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设备维修响应时间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衡量设备在单位时间内的产出能力，运行效率越高，设备产能越大。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设备运行效率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反映设备维护的经济性，维护成本越低，设备管理经济效益越好。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设备维护成本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收集设备运行记录、维修记录、保养记录等相关数据。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对收集的数据进行清洗、整理、分类和汇总。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运用统计学方法对数据进行分析，如描述性统计、趋势分析、相关性分析等。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编写设备管理绩效评估报告，包括评估目的、评估方法、评估结果和改进建议等内容。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可视化图表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运用图表清晰地展示评估结果，如设备故障率曲线图、设备维修响应时间柱状图等。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将评估结果反馈给相关部门和人员，以便及时了解设备管理绩效情况并采取相应的改进措施。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设备管理绩效考核方法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8750" r="387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设定明确、可量化的设备管理目标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根据企业战略和实际需求，制定设备管理目标，如设备故障率、维修响应时间等。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目标分解与责任落实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将总体目标分解为各部门、各岗位的具体目标，明确责任人，确保目标得以实现。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目标执行与监控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建立目标执行监控机制，定期对设备管理目标完成情况进行评估，及时发现问题并采取改进措施。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多角度评估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从上级、下级、同事、客户等多个角度对设备管理人员进行评估，全面了解其工作表现。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匿名性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采用匿名方式收集评估意见，确保评估结果的客观性和真实性。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将评估结果反馈给被评估者，帮助其了解自身优缺点，制定改进计划，提升工作能力。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根据设备管理目标和企业战略，确定关键绩效指标，如设备完好率、设备运行效率等。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建立数据收集系统，对关键绩效指标进行定期收集、整理和分析，为绩效评估提供客观依据。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根据关键绩效指标的完成情况，对设备管理人员进行绩效评估，并依据评估结果进行奖惩，激励员工积极工作。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绩效评估与奖惩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https://d.book118.com/147155151005006041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2024-09-13T16:49:44.923</cp:lastPrinted>
  <dcterms:created xsi:type="dcterms:W3CDTF">2024-09-13T08:49:44Z</dcterms:created>
  <dcterms:modified xsi:type="dcterms:W3CDTF">2024-09-13T08:49:47Z</dcterms:modified>
</cp:coreProperties>
</file>