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247936-85CA-4D6B-A2AB-FC964E2F2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3AF132-5E14-4C6F-9B4F-FF690D726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150A91-2E92-4E5C-80F0-9CFA2A74E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9D4C63-FA6D-48C6-8E62-D514BD35E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A53A93-0633-4A24-B8F8-1100D5BDC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237359-9980-4B33-991D-40BAC4128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3831CA-2548-4809-93C5-E90CBAB0A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E9BA00-309B-4534-86F2-CEE3CB609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26349C-C30C-471B-AECC-09372D8F1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4F8A1A-4C04-4CEA-8D16-21C631AE4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1B50D8-1E5A-41A0-8D45-4C683D36E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16101110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强化医疗机构的资金管理能力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医疗机构资金管理现状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强化医疗机构资金管理能力的措施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医疗机构资金管理的关键成功因素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案例分析：成功医疗机构资金管理经验分享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应对医疗行业变革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随着医疗行业的快速发展和变革，医疗机构需要更强大的资金管理能力来适应市场变化和政策调整。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促进医疗机构可持续发展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良好的资金管理能力有助于医疗机构实现财务稳健，为医疗机构的长期发展提供有力支持。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提升医疗机构财务管理水平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通过强化资金管理能力，医疗机构可以更加有效地进行财务规划和预算管理，提高整体财务管理水平。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确保资金安全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通过严格的资金管理制度和规范的操作流程，可以降低医疗机构资金风险，确保资金安全。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提高资金使用效率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通过对资金的合理配置和调度，医疗机构可以优化资源利用，提高资金使用效率，从而提升经济效益。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增强医疗机构竞争力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强大的资金管理能力有助于医疗机构在激烈的市场竞争中保持优势，实现可持续发展。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医疗机构资金管理现状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781" b="1278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资金管理流程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资金收入管理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医疗机构通过提供医疗服务、药品销售等途径获得收入，资金收入管理涉及收费标准的制定、收费流程的监督等环节。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资金支出管理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医疗机构的支出主要包括人员薪酬、药品采购、设备购置、日常运营等方面的费用，资金支出管理需要确保支出的合理性和规范性。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预算与计划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医疗机构通常会制定年度预算和资金使用计划，以指导资金的筹集和使用，确保资金的有效利用。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资金周转速度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医疗机构需要保持较快的资金周转速度，以确保运营的连续性和稳定性。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资金利用效果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资金的使用应产生相应的效益，如提升医疗服务质量、改善医疗设施等。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医疗机构在运营过程中需要控制成本，避免不必要的浪费，提高资金的使用效率。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资金使用效率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460" r="1946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部分医疗机构可能面临资金筹集困难的问题，尤其是在经济不景气或政策调整时期。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资金筹集困难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一些医疗机构在资金使用方面存在不规范行为，如挪用资金、违规收费等，需要加强监管和自律。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资金使用不规范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部分医疗机构在预算管理方面存在不足，如预算编制不科学、预算执行不严格等，导致资金使用效率低下。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预算管理不足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医疗机构在资金管理方面的信息化水平有待提高，以实现更高效、透明的资金管理。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信息化水平不高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存在的问题和挑战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强化医疗机构资金管理能力的措施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建立完善的资金管理制度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制定医疗机构资金管理办法，明确资金的筹集、使用、管理和监督等方面的规定，确保资金管理的规范化和制度化。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优化资金管理流程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对医疗机构的资金管理流程进行全面梳理和优化，简化流程、提高效率，确保资金管理的顺畅和高效。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完善资金管理制度和流程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875" r="25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建立科学的预算管理制度，制定合理的预算方案，确保医疗机构资金的合理分配和使用。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加强预算管理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对医疗机构的各项支出进行严格核算，控制成本、提高效益，确保资金的有效利用。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强化成本核算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建立公开透明的资金使用制度，定期公布医疗机构资金的使用情况，接受社会监督，提高资金管理的公信力。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提高资金使用透明度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提高资金使用效率和透明度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加强风险管理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建立风险识别、评估、预警和应对机制，对医疗机构资金管理中的潜在风险进行及时识别和有效应对。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强化内部审计监督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加强医疗机构的内部审计工作，对资金管理的全过程进行监督和评价，确保资金管理的合规性和有效性。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建立健全内部控制体系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制定完善的内部控制制度，规范医疗机构的经济行为，防范和化解风险。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加强内部控制和风险管理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https://d.book118.com/147161011101006031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2024-09-03T18:23:36.232</cp:lastPrinted>
  <dcterms:created xsi:type="dcterms:W3CDTF">2024-09-03T10:23:36Z</dcterms:created>
  <dcterms:modified xsi:type="dcterms:W3CDTF">2024-09-03T10:23:38Z</dcterms:modified>
</cp:coreProperties>
</file>