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94D6D-FD52-4B6D-929F-83DCD548C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8A9F1-ABD6-44F8-BDD6-142250082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0A728-21B3-4CD2-B461-CD101E7CA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7E73A-C7DC-4292-997A-B143F50BF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A563B0-1957-4794-90D1-31E4699B6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A8EA59-A6D0-45F7-83FC-A2CBA1C25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4B5DCB-AAC0-4133-AB18-5F7053E02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93916-E239-40BA-9BFC-06E58A0FF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F4D37-9DA2-4290-A562-AAA0B59C6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813FE-208D-44A7-9A08-608BECBC7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C9DDC-82AF-4305-9951-89716DE6B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611161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行业最佳实践商贸企业安全生产风险分级管控和隐患排查治理培训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行业最佳实践分享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商贸企业安全生产管理挑战与对策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2005013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提高商贸企业安全生产管理水平，预防和减少生产安全事故的发生。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850265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适应国家安全生产法律法规要求，推动企业安全生产主体责任落实。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43259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促进商贸企业安全生产风险分级管控和隐患排查治理工作的规范化、科学化。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" name="Freeform 3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14354" y="2168741"/>
              <a:ext cx="2560637" cy="2546350"/>
            </a:xfrm>
            <a:custGeom>
              <a:rect l="l" t="t" r="r" b="b"/>
              <a:pathLst>
                <a:path w="1613" h="1604">
                  <a:moveTo>
                    <a:pt x="80" y="1604"/>
                  </a:moveTo>
                  <a:lnTo>
                    <a:pt x="0" y="79"/>
                  </a:lnTo>
                  <a:lnTo>
                    <a:pt x="1534" y="0"/>
                  </a:lnTo>
                  <a:lnTo>
                    <a:pt x="1613" y="1530"/>
                  </a:lnTo>
                  <a:lnTo>
                    <a:pt x="80" y="1604"/>
                  </a:lnTo>
                  <a:close/>
                </a:path>
              </a:pathLst>
            </a:custGeom>
            <a:solidFill>
              <a:srgbClr val="0400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rcRect l="16611" r="16611"/>
            <a:stretch>
              <a:fillRect/>
            </a:stretch>
          </p:blipFill>
          <p:spPr>
            <a:xfrm>
              <a:off x="4901338" y="2257609"/>
              <a:ext cx="2386669" cy="2355913"/>
            </a:xfrm>
            <a:prstGeom prst="rect">
              <a:avLst/>
            </a:prstGeom>
            <a:ln w="12668"/>
          </p:spPr>
        </p:pic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安全生产风险分级管控与隐患排查治理的重要性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49488" y="1679928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保障员工生命财产安全，维护企业正常生产经营秩序。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82813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防范和遏制重特大生产安全事故的发生，维护社会稳定。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576784" y="155451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提升企业安全管理水平，增强企业风险防范能力。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643459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落实企业安全生产主体责任，促进企业可持续发展。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通过全面排查和梳理商贸企业的生产经营活动、设备设施、作业环境等，识别存在的危险源和风险点。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对识别出的风险进行分析评估，确定风险等级和影响程度，为制定管控措施提供依据。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定期重新评估风险，及时调整风险等级和管控措施，确保风险始终处于可控状态。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风险动态管理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根据风险发生的可能性和后果严重程度，将风险分为不同等级，如低风险、中等风险和高风险等。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833" r="7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风险等级标识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00" r="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可采用定性或定量的方法对风险进行分级，如风险矩阵法、LEC法等。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对不同等级的风险进行标识，以便快速识别和采取相应的管控措施。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风险分级标准与方法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风险管控措施与策略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21297" r="21297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工程技术措施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通过改进生产工艺、提高设备设施安全性能等工程技术手段，降低风险发生的可能性。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定期对风险管控措施进行评估和改进，不断提高风险管控的水平和效果。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管理措施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建立健全安全管理制度和操作规程，加强员工培训和教育，提高员工的安全意识和操作技能。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应急措施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制定应急预案和现场处置方案，配备必要的应急救援设备和人员，确保在紧急情况下能够迅速响应和处置。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隐患排查方法与技巧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综合检查法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组织安全、生产、设备等部门进行联合检查，发挥各部门的优势，全面排查隐患。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专业检查法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利用专业人员的知识和经验，对特定设备、工艺、场所等进行深入检查。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季节性检查法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针对不同季节的气候特点和安全生产要求，进行有针对性的检查。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节假日检查法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在节假日前组织安全检查，确保节假日期间的安全生产。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隐患治理措施与方案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立即整改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对于发现的隐患，应立即采取措施进行整改，消除安全隐患。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加强安全管理制度建设，提高员工安全意识，从源头上预防安全隐患的产生。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限期整改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对于不能立即整改的隐患，应制定整改计划，明确整改期限和责任人，确保按期完成整改。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停产停业整顿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对于存在重大安全隐患的企业，应停产停业进行整顿，直至消除安全隐患。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750" r="22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详细记录隐患的发现、整改、验收等过程，形成完整的隐患管理档案。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建立隐患排查治理台账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跟踪督办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验收销号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对发现的隐患进行跟踪督办，确保整改措施得到有效执行。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对完成整改的隐患进行验收销号，确保隐患得到彻底消除。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定期对隐患排查治理工作进行总结分析，不断完善工作机制和方法，提高隐患排查治理水平。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隐患排查治理的闭环管理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https://d.book118.com/147161116126006042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2024-09-16T02:19:35.160</cp:lastPrinted>
  <dcterms:created xsi:type="dcterms:W3CDTF">2024-09-15T18:19:35Z</dcterms:created>
  <dcterms:modified xsi:type="dcterms:W3CDTF">2024-09-15T18:19:37Z</dcterms:modified>
</cp:coreProperties>
</file>