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0A4CC-A136-4289-8DAE-FFF694BC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9B424-12BD-4C0E-83CD-6028B2552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115B8-0DCD-41B1-B6DA-B0F9DEBE4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71D3E-0364-444A-8993-DEBD50E4A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C7016-777C-4654-B20C-DBC7BD56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4DCDA-5EF7-4695-9FDA-B683C09DA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399B0-23FE-4E22-BD47-F27974DBD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DF05A-EDEC-45E0-9E3D-BEE17581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D4DE9-0510-49A5-A5F0-4914FD4B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E56F5-D431-4378-A80A-275AF2F2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0B073-E2DB-4BE2-85B2-7F216B39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2003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中学预防艾滋病班会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中学预防艾滋病的方法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中学预防艾滋病的挑战和解决方案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中学预防艾滋病的成功案例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90" r="313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HIV通过性接触、血液传播和母婴传播等途径传播，无法彻底治愈，但可以通过早期治疗和管理来控制病情。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艾滋病是一种由人类免疫缺陷病毒（HIV）引起的传染病，主要攻击人体免疫系统，导致身体虚弱，容易感染各种疾病。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性行为过程中，如果一方携带HIV，病毒可以通过破损的黏膜或皮肤传播给另一方。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性接触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通过输入含有HIV的血液或血液制品，或者与感染HIV的针头、刀片等锐器接触时，病毒会进入血液中传播。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感染HIV的母亲可以通过胎盘、哺乳等方式将病毒传给胎儿或婴儿。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感染后2-4周可能出现发热、头痛、肌肉疼痛、淋巴结肿大等症状，持续时间较短。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无症状期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感染后数月至数年无明显症状，但病毒在体内持续复制，导致免疫系统逐渐受损。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免疫系统严重受损，容易感染各种疾病，出现持续性发热、腹泻、体重下降等症状，甚至导致死亡。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7" r="13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17" r="8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了解和掌握预防艾滋病的知识，可以帮助中学生避免感染艾滋病病毒，保护自己和周围人的健康。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预防艾滋病的知识和技能有助于降低病毒的传播风险，遏制艾滋病的蔓延，保护社会整体的健康安全。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减少传播可能性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保护自己和他人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教育学生了解安全性行为的重要性，如何正确使用安全套等防护措施，降低性行为中的感染风险。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教育学生了解血液传播的途径，避免共用注射器、纹身器具等可能引起血液传播的行为。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避免血液传播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引导学生了解自己的身体，提高自我保护意识，及时发现并避免可能感染的行为。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预防艾滋病的措施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预防艾滋病的社会责任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增强社会责任感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教育学生认识到预防艾滋病不仅是个人责任，也是社会责任。他们有义务将所学的知识和技能传播给周围的人，共同遏制艾滋病的传播。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倡导健康生活方式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引导学生树立正确的价值观和生活观，倡导健康、安全、负责任的生活方式，为社会营造良好的预防艾滋病氛围。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参与公益活动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鼓励学生参与预防艾滋病的公益活动，如宣传教育、志愿服务等，以实际行动为社会的健康安全做出贡献。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中学预防艾滋病的方法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教育学生注意个人卫生，避免与他人共用针头、注射器等可能引起血液传播的物品。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学会拒绝危险行为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教育学生明确拒绝不安全的性行为、吸毒等危险行为，并学会在必要时寻求帮助。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了解艾滋病的传播途径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让学生了解艾滋病的传播方式，包括血液传播、性传播和母婴传播，从而明白预防的重要性。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https://d.book118.com/147162003113006031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2024-09-03T22:05:10.838</cp:lastPrinted>
  <dcterms:created xsi:type="dcterms:W3CDTF">2024-09-03T14:05:10Z</dcterms:created>
  <dcterms:modified xsi:type="dcterms:W3CDTF">2024-09-03T14:05:12Z</dcterms:modified>
</cp:coreProperties>
</file>