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1C5A1-B2DF-4F6B-86F2-44A88CDF4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C35B4-0C10-48CA-B142-3B6462B82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B7714-9FBE-40D4-9335-769D7CAF7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A8EC5-4293-4A4B-BAF6-95E5BF69F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B1048E-166F-4636-A198-F3382EAD9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3F171-2603-4A22-BA94-17469083A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2C9933-E598-4B00-A296-BBC195F79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D88AB-9914-4EF2-A2C9-BD8EBCE3C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48748-2DFF-4090-9825-4201D5AF3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EDF32-64C8-4682-9A00-369996BCA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48992-3627-4241-AD1C-0879D451E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63022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保险营销学论述题答题技巧总结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论述题答题技巧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保险营销策略与实践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73" r="1467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保险营销学是一门研究保险商品和服务的营销策略、技巧和过程的学科，其特点在于强调客户需求导向、市场细分和差异化竞争。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保险营销学是市场营销学的一个分支，专门研究保险商品和服务的营销策略、技巧和过程。它以客户需求为导向，注重市场调研和数据分析，通过市场细分和差异化竞争来满足不同客户群体的需求。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保险营销学的定义与特点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保险营销学的发展历程可以追溯到20世纪初，随着保险市场的不断扩大和竞争的加剧，保险营销的理念和实践逐渐兴起和发展。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保险营销学的历史可以追溯到20世纪初，当时随着保险市场的不断扩大和竞争的加剧，一些保险公司开始意识到营销策略的重要性。他们开始运用市场营销的理念和方法来推广保险产品和服务，取得了显著的效果。此后，保险营销学的理论和实践逐渐发展壮大，成为保险业不可或缺的一部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保险营销学的历史与发展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保险营销学对于保险公司的发展和成功至关重要，它有助于提高客户满意度、增强品牌竞争力、扩大市场份额和提高盈利能力。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保险公司需要运用保险营销学的理论和方法来提高客户满意度、增强品牌竞争力、扩大市场份额和提高盈利能力。通过深入了解客户需求和市场趋势，制定有效的营销策略和措施，保险公司能够更好地满足客户需求，提高客户忠诚度和满意度，从而在激烈的市场竞争中立于不败之地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论述题答题技巧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仔细阅读题目，明确论述主题和要求。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理解题目的背景和情境，把握论述的语境和角度。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确定论述的重点和难点，为构建答题框架提供依据。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理解题目要求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根据题目要求，构建清晰的答题框架，包括论点、论据、论证等部分。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确定论述的主线，使答题内容逻辑连贯、层次分明。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注意答题框架的完整性和合理性，确保论述内容覆盖所有要点。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构建答题框架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语言表达与书写规范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使用准确、简练的语言表达观点，避免冗长和重复。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遵循学术规范，合理引用参考文献和数据，增强论述的可信度。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注意语言的逻辑性和条理性，使论述内容易于理解和接受。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注意书写规范，保持卷面整洁，提高答题印象分。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保险营销策略与实践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https://d.book118.com/147163022011006044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2024-09-18T03:49:52.114</cp:lastPrinted>
  <dcterms:created xsi:type="dcterms:W3CDTF">2024-09-17T19:49:52Z</dcterms:created>
  <dcterms:modified xsi:type="dcterms:W3CDTF">2024-09-17T19:49:54Z</dcterms:modified>
</cp:coreProperties>
</file>