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7DC2-27EE-4F53-8F72-A08B305EC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25A23-3F90-41AF-8DB6-3D3FE8E8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02312-CEFF-412D-85CB-C8667130A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C3855-C6FB-4FC0-904B-F81FCC90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18C0C-EFC7-4FDA-9C0B-3E43A9BF0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032ED-452A-4A1C-B1EC-4E61DE3AF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6BE40-6090-438A-8467-E1314CF99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FEB63-330D-4B91-B3B1-359AFEC0C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908B1-AAD1-492A-BDC6-B6FA6582E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0836D-25C4-4DF0-B969-728F2B13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16C3A-9819-48E2-8653-632117810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305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条令条例学习月-内务条令课件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内务条令学习月活动总结与展望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通过学习内务条令，规范内务管理行为，提高管理效率和管理水平。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提高内务管理水平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强化纪律意识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促进正规化建设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内务条令是军队纪律的重要组成部分，通过学习强化官兵的纪律意识，培养令行禁止的作风。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内务条令的学习和执行有助于推动军队的正规化建设，提升军队形象和战斗力。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检查评比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学习月活动安排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组织召开学习动员会，明确学习目的、任务和要求，激发官兵学习热情。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组织官兵进行内务管理实践，将理论知识转化为实际操作能力。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通过集中授课、个人自学、讨论交流等方式，深入学习内务条令的理论知识。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对学习月活动进行检查评比，总结经验做法，表彰先进典型，推动内务条令学习深入持久开展。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内务条令是军队内部管理和规范士兵行为的基本法规，是维护军队正规化、现代化建设的重要保障。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明确军队内部各级组织和士兵的职责、权利、义务，规范内部关系，维护内部秩序，促进军队全面建设。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内务条令的定义和作用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古代军队的内务管理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早在古代，军队就有了初步的内务管理制度，如《孙子兵法》中的“军争篇”就提到了军队内部的纪律和秩序问题。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近现代军队的内务条令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随着军队现代化建设的推进，内务条令逐渐走向规范化、法制化。如《中国人民解放军内务条令》自1951年颁布以来，经历了多次修订和完善，为军队的正规化建设提供了有力保障。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内务条令的发展趋势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军队信息化建设的加速和智能化战争形态的出现，内务条令将更加注重信息化、智能化管理手段的运用，提高管理效能和水平。同时，内务条令还将更加注重人性化、科学化管理理念的贯彻，促进士兵全面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内务条令的历史与发展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内务条令的核心内容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努力学习政治，不断提高思想觉悟。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严守纪律，服从管理，尊重领导，团结同志。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爱护武器装备和公物，节约粮食，爱护环境。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忠诚于党，热爱人民，报效国家，献身使命，崇尚荣誉。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服从命令，听从指挥，英勇顽强，坚决完成任务。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刻苦训练，熟练掌握手中武器和技术装备。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军人职责与义务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遵守政治纪律，维护党的团结和统一。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遵守组织纪律，服从命令听指挥。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遵守保密纪律，保守军事机密。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遵守廉洁纪律，保持清正廉洁。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遵守群众纪律，尊重人民群众。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培育战斗精神，敢于担当负责。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军队纪律与作风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内务设置与卫生规定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内务设置应当利于战备，方便生活。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个人物品应当统一放置，保持整洁有序。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定期进行卫生清扫和消毒工作，预防疾病的发生和传播。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保持室内清洁整齐，空气新鲜。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禁止在室内吸烟、酗酒、赌博等不良行为。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加强饮食卫生管理，保证饮食安全卫生。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https://d.book118.com/147163051015006042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2024-09-15T05:45:52.883</cp:lastPrinted>
  <dcterms:created xsi:type="dcterms:W3CDTF">2024-09-14T21:45:52Z</dcterms:created>
  <dcterms:modified xsi:type="dcterms:W3CDTF">2024-09-14T21:45:55Z</dcterms:modified>
</cp:coreProperties>
</file>