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BC4DE-C4D9-4C03-8B6B-3EA1B160D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FB75D-67BB-405C-B2EA-A6552C30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E03D3-EF55-4ABF-ACB3-53B1A1FF7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E97AD-FFC6-418D-A8DA-CE2916F71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DF843-9BC7-4606-B49E-48B27E502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90CF24-5B42-4DC6-9C6D-CE3DB97E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4A3E6-8139-4640-9E4A-1F15CC87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F0391-AC4D-409E-8670-88E46A6A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42F41-4983-45B7-B595-D67CA8A8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60C56-8B2E-40BF-9DCF-9584254F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8BAF4-5D53-4C71-BE56-4AA201F23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3052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质量安全培训共建绿色环保工业产品质量链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绿色环保理念与实践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工业产品质量链构建与优化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质量安全风险识别与防控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共建绿色环保工业产品质量链的实践探索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提高员工对质量安全的认识和意识，确保产品符合相关法规和标准要求。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应对国内外市场对绿色环保产品的需求，提升企业竞争力。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推动企业实现可持续发展，履行社会责任。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2" b="256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0" r="170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共建绿色环保工业产品质量链的意义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促进企业实现绿色生产，降低能源消耗和减少环境污染。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提高产品质量和安全性，增强消费者信心。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加强企业间的合作与交流，形成良性互动的产业链。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推动行业整体的绿色转型和升级，促进经济可持续发展。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5" r="3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质量安全是指产品或服务在满足功能性需求的同时，不危及人身安全与健康，不损害生态环境，符合相关法律法规和标准要求的一种属性。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质量安全是企业生存和发展的基石，关系到消费者利益、公共安全和国家形象。提高质量安全水平有助于增强企业竞争力，促进可持续发展。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质量安全概念及重要性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质量安全法规与标准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国家制定了一系列质量安全法律法规，如《产品质量法》、《食品安全法》等，对生产、销售和使用过程中的质量安全问题进行规范和约束。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国家和行业制定了相应的质量标准，对产品或服务的质量特性、技术要求、试验方法、检验规则等进行规定，以确保产品或服务的质量安全。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企业质量安全管理体系建设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企业应建立完善的质量安全管理体系，包括质量方针、质量目标、组织结构、职责权限、资源保障、测量分析与改进等方面。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质量安全风险管理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企业应识别和评估潜在的质量安全风险，制定相应的预防和应对措施，降低质量安全事故发生的可能性及影响程度。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质量安全培训与文化建设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企业应定期开展质量安全培训，提高员工的质量安全意识和技能水平。同时，积极培育质量安全文化，形成全员参与、持续改进的良好氛围。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质量安全管理体系框架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绿色环保理念与实践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在满足当前需求的同时，不损害未来世代满足其需求的能力，实现经济、社会和环境的协调发展。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减少原材料消耗，提高资源利用效率，降低生产成本。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减少废气、废水、废渣等污染物的排放，降低对环境的负面影响。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将环保理念融入产品设计，从源头减少资源消耗和环境污染。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采用环保的原材料和生产工艺，降低生产过程中的能耗和排放。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绿色包装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使用可回收、可降解的包装材料，减少包装废弃物对环境的污染。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绿色回收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建立完善的回收体系，对废旧产品进行回收再利用，减少资源浪费。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绿色环保在工业产品中的应用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某汽车制造企业通过改进生产工艺，使用环保材料，成功降低了汽车生产过程中的能耗和排放，提高了产品质量和环保性能。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某家电企业推出绿色家电产品，采用高效节能技术和环保材料，降低了产品的能耗和废弃物产生，受到消费者的青睐。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某化工企业加强废水处理，通过引进先进的废水处理技术和设备，实现了废水的达标排放和资源化利用，保护了当地水环境。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企业绿色环保实践案例分享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工业产品质量链构建与优化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https://d.book118.com/147163052101006036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2024-09-11T11:40:59.509</cp:lastPrinted>
  <dcterms:created xsi:type="dcterms:W3CDTF">2024-09-11T03:40:59Z</dcterms:created>
  <dcterms:modified xsi:type="dcterms:W3CDTF">2024-09-11T03:41:01Z</dcterms:modified>
</cp:coreProperties>
</file>