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C592F-ACE0-4D3E-A270-27E96E5D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87A93-E471-4C2D-82A9-41F3D70F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D9647-F3EF-4E7B-90FC-329DA0057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EF5D6-54BF-4104-A5D7-68CCDD837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8A7BCC-6E30-4EC1-BA79-3C006294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209E83-975D-4F24-88EC-8FF6B773A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95572-CBB2-4273-A545-1419A6AB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DC025-9B6A-4D84-88B2-3437EE49A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8D7CC-CF49-4F23-9B01-54BDFC75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DBB8-29DD-4E50-855D-21B123FCF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1F57A-E47D-4E8E-B11D-BF73FBAEC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320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免疫性肝病护理PPT\n## 1.免疫性肝病的基本概念与分类\n### 1.1免疫性肝病的定义与发病机制\n### 1.2免疫性肝病的分类及特点\n### 1.3免疫性肝病的影响因素与流行病学\n## 2.免疫性肝病的临床表现与诊断\n### 2.1免疫性肝病的主要临床表现\n### 2.2免疫性肝病的实验室检查与诊断标准\n### 2.3免疫性肝病的鉴别诊断与病因诊断\n## 3.免疫性肝病治疗与护理原则\n### 3.1免疫性肝病的一般治疗与药物治疗\n### 3.2免疫性肝病的护理原则与方法\n### 3.3免疫性肝病的心理护理与康复指导\n## 4.免疫性肝病患者的日常生活指导\n### 4.1免疫性肝病患者的饮食指导\n### 4.2免疫性肝病患者的运动与锻炼\n### 4.3免疫性肝病患者的自我监测与管理\n## 5.免疫性肝病患者的并发症预防与护理\n### 5.1免疫性肝病患者的感染预防与护理\n### 5.2免疫性肝病患者的肝硬化预防与护理\n### 5.3免疫性肝病患者的肝癌预防与护理\n## 6.免疫性肝病患者的健康教育与健康促进\n### 6.1免疫性肝病患者的健康教育内容与方法\n### 6.2免疫性肝病患者的健康促进策略与措施\n### 6.3免疫性肝病患者的健康素养提升与实践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免疫性肝病护理PPT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免疫性肝病的基本概念与分类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免疫性肝病是指由免疫系统异常引起的肝脏疾病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自身免疫性肝病：免疫系统攻击自身肝细胞，导致肝损伤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药物性肝病：某些药物引起免疫系统异常，导致肝损伤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发病机制尚不完全清楚，可能与遗传因素、环境因素和免疫功能紊乱有关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遗传因素：如HLA-DR3、HLA-DR4等基因与自身免疫性肝病发病相关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环境因素：如病毒感染、药物或毒素暴露等可能诱发免疫性肝病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免疫功能紊乱：自身免疫反应、免疫耐受失衡等导致肝损伤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免疫性肝病的定义与发病机制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自身免疫性肝炎（AIH）：以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肝细胞损伤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为主要表现，血清中可检测到自身抗体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原发性胆汁性肝硬化（PBC）：以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胆管损伤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为主要表现，血清中可检测到抗线粒体抗体（AMA）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原发性硬化性胆管炎（PSC）：以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胆管损伤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为主要表现，血清中可检测到抗平滑肌抗体（SMA）</a:t>
                </a:r>
                <a:endParaRPr/>
              </a:p>
            </p:txBody>
          </p:sp>
          <p:sp>
            <p:nvSpPr>
              <p:cNvPr id="23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自身免疫性肝病</a:t>
                </a:r>
                <a:endParaRPr/>
              </a:p>
            </p:txBody>
          </p:sp>
          <p:sp>
            <p:nvSpPr>
              <p:cNvPr id="23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药物性肝炎：由药物引起的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急性肝损伤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，停用药物后可恢复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药物性胆汁淤积性肝病：由药物引起的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胆汁淤积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，表现为黄疸、瘙痒等症状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药物性肝硬化：长期使用某些药物可导致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，如长期使用甘草等</a:t>
                </a:r>
                <a:endParaRPr/>
              </a:p>
            </p:txBody>
          </p:sp>
          <p:sp>
            <p:nvSpPr>
              <p:cNvPr id="24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药物性肝病</a:t>
                </a:r>
                <a:endParaRPr/>
              </a:p>
            </p:txBody>
          </p:sp>
          <p:sp>
            <p:nvSpPr>
              <p:cNvPr id="24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遗传因素：如HLA-DR3、HLA-DR4等基因与自身免疫性肝病发病相关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年龄：自身免疫性肝病多发于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儿童和青少年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性别：自身免疫性肝病女性发病率较高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环境因素：如病毒感染、药物或毒素暴露等可能诱发免疫性肝病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流行病学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自身免疫性肝病发病率较低，约为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1/1000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药物性肝病发病率较高，约为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10-20/1000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免疫性肝病在不同地区和人群中的发病率存在差异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免疫性肝病的影响因素与流行病学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免疫性肝病的临床表现与诊断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免疫性肝病的主要临床表现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自身免疫性肝病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乏力、食欲减退、黄疸等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非特异性症状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肝功能异常：血清转氨酶、胆红素升高等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自身抗体阳性：如抗核抗体、抗平滑肌抗体等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药物性肝病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药物使用史：服药后出现症状，停药后好转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肝功能异常：血清转氨酶、胆红素升高等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排除其他肝病：如病毒性肝炎、酒精性肝病等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免疫性肝病的实验室检查与诊断标准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肝功能检查：血清转氨酶、胆红素、蛋白等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自身抗体检测：如抗核抗体、抗平滑肌抗体等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影像学检查：如腹部B超、CT、MRI等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肝活检：用于确诊和评估病情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自身免疫性肝病：根据临床表现和实验室检查，结合肝活检结果进行诊断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药物性肝病：根据药物使用史、临床表现和实验室检查进行诊断，排除其他肝病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与病毒性肝炎、酒精性肝病、非酒精性脂肪性肝病等鉴别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根据临床表现、实验室检查和肝活检结果进行鉴别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病因诊断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自身免疫性肝病：排除其他病因，结合临床表现和实验室检查进行诊断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药物性肝病：明确药物使用史，排除其他病因，结合临床表现和实验室检查进行诊断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免疫性肝病的鉴别诊断与病因诊断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免疫性肝病治疗与护理原则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休息：减轻肝脏负担，利于恢复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饮食：低脂、高蛋白、易消化饮食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保肝：使用保肝药物，如肝泰乐、复方甘草酸苷等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自身免疫性肝病：使用免疫抑制剂，如泼尼松、环孢素等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药物性肝病：停用致病药物，使用保肝药物，如肝泰乐、复方甘草酸苷等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免疫性肝病的一般治疗与药物治疗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护理原则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休息与活动相结合：适当休息，避免过度劳累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饮食护理：低脂、高蛋白、易消化饮食，避免油腻、辛辣等刺激性食物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心理护理：关心患者，增强信心，保持良好的心态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观察病情：定期检查肝功能、自身抗体等指标，观察症状变化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用药指导：遵医嘱用药，定期复查，调整药物剂量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生活指导：保持良好的作息，避免饮酒、吸烟等不良生活习惯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增强信心：向患者解释病情，消除恐惧心理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情绪调节：鼓励患者表达情感，保持心情舒畅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家庭支持：家属关心、支持患者，帮助患者度过难关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合理饮食：低脂、高蛋白、易消化饮食，避免油腻、辛辣等刺激性食物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适当运动：如散步、太极拳等，以不感到疲劳为宜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定期复查：定期检查肝功能、自身抗体等指标，观察病情变化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免疫性肝病的心理护理与康复指导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https://d.book118.com/147163201046006043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免疫性肝病护理PPT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2024-09-17T01:16:53.793</cp:lastPrinted>
  <dcterms:created xsi:type="dcterms:W3CDTF">2024-09-16T17:16:53Z</dcterms:created>
  <dcterms:modified xsi:type="dcterms:W3CDTF">2024-09-16T17:16:55Z</dcterms:modified>
</cp:coreProperties>
</file>