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3BE26-F17C-43A0-B19A-81B14A6AC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11AAC-EB6A-4530-B83D-F3F8E1AC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3DC21-B949-4B10-AE9E-6F7E3482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4C957-8123-400A-9AF9-41CADBF63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87309-AB40-4ED0-ABE9-72BC0AEB7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6CD5D-22D3-4908-8292-8EC646721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A6D2B-E72A-4CF0-86D3-DFFD367D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7387C-F4E1-4E50-906C-0E541ABCE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66E54-4439-4BE1-8048-A10EF6E8D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DD0B4-58F9-46AE-A964-D791AB6AC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EFD95-366D-4032-9C5F-AA9E2206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6405313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监委会委员工作计划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财务审计与风险管理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公司治理结构优化建议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关联交易与信息披露监管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投资者关系管理与维护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监督公司运营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决策建议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监委会职责与使命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056" r="2005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754" r="1575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457" r="13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确保公司遵守法律法规，维护股东权益，提高公司治理水平。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识别、评估和管理公司面临的各种风险，保障公司稳健发展。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为公司制定战略、政策和发展方向提供独立的意见和建议。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促进公司与各利益相关者之间的有效沟通，维护公司形象。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490" r="1849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237" r="182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委员角色与责任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坚守职业道德，积极履行职责，维护公司和股东利益。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具备相关领域的专业知识和实践经验，为公司提供高质量的决策建议。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与其他委员保持良好的沟通和协作，共同推动公司发展。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关注公司的社会责任和公共利益，推动公司可持续发展。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忠诚履职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专业素养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团结协作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完善公司治理结构，提高信息披露透明度，增强投资者信心。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提高公司治理水平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建立健全风险管理体系，提高风险应对能力，降低公司运营风险。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加强风险管理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改进决策流程和方法，提高决策效率和科学性，推动公司战略发展。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优化决策机制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加强与各利益相关者的沟通与合作，提高公司整体形象和声誉。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增强沟通协调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法律法规遵从监督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定期收集、整理与业务相关的法律法规，确保掌握最新的法律要求。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更新解读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对新发布或修订的法律法规进行解读，明确对公司业务的影响和要求。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组织针对新法律法规的宣传和培训活动，提高全员合规意识。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法律法规更新跟踪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定期开展业务合规性自查，识别潜在的法律风险和问题。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合规自查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针对重点业务或领域，组织专项合规性检查，确保业务符合法律法规要求。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定期对公司的合规管理体系进行评估，提出改进意见和建议。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合规性检查与评估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整改措施落实情况监督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整改方案制定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针对检查发现的问题，制定具体的整改方案和措施。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整改跟踪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对整改措施的落实情况进行持续跟踪，确保问题得到有效解决。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在整改完成后，对整改效果进行评估，总结经验教训，持续改进合规管理水平。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财务审计与风险管理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明确审计目标、范围、时间和人员分工。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遵循审计准则，实施风险评估、内部控制测试和实质性程序。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审计程序执行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跟踪整改情况，确保问题得到有效解决。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审计发现问题整改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财务报告审计安排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内部控制执行检查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定期对内部控制执行情况进行检查，评估执行效果。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内部控制制度建设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完善内部控制制度，确保业务流程合规、有效。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内部控制缺陷整改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针对检查发现的问题，督促相关部门进行整改。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定期收集和分析行业、市场和监管信息，识别潜在风险。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制定风险防范措施，降低风险发生概率和影响程度。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建立风险应对机制，确保在风险发生时能迅速响应和处置。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风险识别、防范与应对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公司治理结构优化建议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https://d.book118.com/147164053131006024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2024-08-28T22:04:03.245</cp:lastPrinted>
  <dcterms:created xsi:type="dcterms:W3CDTF">2024-08-28T14:04:03Z</dcterms:created>
  <dcterms:modified xsi:type="dcterms:W3CDTF">2024-08-28T14:04:05Z</dcterms:modified>
</cp:coreProperties>
</file>