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8B335-C2F2-48FC-8A8C-F527E40C7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C3237-EA42-4C3C-8372-59089359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C3C1B-3530-4233-A55C-E2FBEEEB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ECBC8-CB91-45FE-AB64-FB98B713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53C8D-8C4A-4F01-8A99-52DCEC5E5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A3CBE-99E5-453F-B352-DAE24FAE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A4A06-0EE5-470C-B41C-B6AC6648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9C398-259B-4F96-92B0-03A82F18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F2D95-5E35-40E0-97B5-679E8206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0C10E-4731-4B4B-87B6-8CA1EDFF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EDEEE-A7A5-4A54-88BB-261F50E2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402" r:id="rId2"/>
    <p:sldLayoutId id="2147499403" r:id="rId3"/>
    <p:sldLayoutId id="2147499404" r:id="rId4"/>
    <p:sldLayoutId id="2147499405" r:id="rId5"/>
    <p:sldLayoutId id="2147499406" r:id="rId6"/>
    <p:sldLayoutId id="2147499407" r:id="rId7"/>
    <p:sldLayoutId id="2147499408" r:id="rId8"/>
    <p:sldLayoutId id="2147499409" r:id="rId9"/>
    <p:sldLayoutId id="2147499410" r:id="rId10"/>
    <p:sldLayoutId id="21474994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6033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九年级化学上册《如何正确书写化学方程式》PPT课件大纲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化学方程式书写的常见错误及纠正方法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化学方程式的书写注意事项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化学方程式的书写规则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化学方程式的书写示例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化学方程式的书写规则</a:t>
            </a:r>
            <a:endParaRPr lang="zh-CN" altLang="en-US"/>
          </a:p>
        </p:txBody>
      </p:sp>
      <p:sp>
        <p:nvSpPr>
          <p:cNvPr id="10490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确定反应物和生成物</a:t>
            </a:r>
            <a:endParaRPr lang="zh-CN" altLang="en-US"/>
          </a:p>
          <a:p>
            <a:r>
              <a:rPr lang="zh-CN" altLang="en-US"/>
              <a:t>写出反应物和生成物的化学式</a:t>
            </a:r>
            <a:endParaRPr lang="zh-CN" altLang="en-US"/>
          </a:p>
          <a:p>
            <a:r>
              <a:rPr lang="zh-CN" altLang="en-US"/>
              <a:t>配平化学方程式</a:t>
            </a:r>
            <a:endParaRPr lang="zh-CN" altLang="en-US"/>
          </a:p>
          <a:p>
            <a:r>
              <a:rPr lang="zh-CN" altLang="en-US"/>
              <a:t>检查化学方程式是否正确</a:t>
            </a:r>
            <a:endParaRPr lang="zh-CN" altLang="en-US"/>
          </a:p>
          <a:p>
            <a:r>
              <a:rPr lang="zh-CN" altLang="en-US"/>
              <a:t>写出反应条件</a:t>
            </a:r>
            <a:endParaRPr lang="zh-CN" altLang="en-US"/>
          </a:p>
          <a:p>
            <a:r>
              <a:rPr lang="zh-CN" altLang="en-US"/>
              <a:t>写出反应的箭头和等号</a:t>
            </a:r>
            <a:endParaRPr lang="zh-CN" altLang="en-US"/>
          </a:p>
          <a:p>
            <a:r>
              <a:rPr lang="zh-CN" altLang="en-US"/>
              <a:t>写出反应物的状态和生成物的状态</a:t>
            </a:r>
            <a:endParaRPr lang="zh-CN" altLang="en-US"/>
          </a:p>
          <a:p>
            <a:r>
              <a:rPr lang="zh-CN" altLang="en-US"/>
              <a:t>写出反应物的浓度和生成物的浓度</a:t>
            </a:r>
            <a:endParaRPr lang="zh-CN" altLang="en-US"/>
          </a:p>
          <a:p>
            <a:r>
              <a:rPr lang="zh-CN" altLang="en-US"/>
              <a:t>写出反应物的摩尔量和生成物的摩尔量</a:t>
            </a:r>
            <a:endParaRPr lang="zh-CN" altLang="en-US"/>
          </a:p>
          <a:p>
            <a:r>
              <a:rPr lang="zh-CN" altLang="en-US"/>
              <a:t>写出反应物的质量分数和生成物的质量分数</a:t>
            </a:r>
            <a:endParaRPr lang="zh-CN" altLang="en-US"/>
          </a:p>
          <a:p>
            <a:r>
              <a:rPr lang="zh-CN" altLang="en-US"/>
              <a:t>写出反应物的体积和生成物的体积</a:t>
            </a:r>
            <a:endParaRPr lang="zh-CN" altLang="en-US"/>
          </a:p>
          <a:p>
            <a:r>
              <a:rPr lang="zh-CN" altLang="en-US"/>
              <a:t>写出反应物的密度和生成物的密度</a:t>
            </a:r>
            <a:endParaRPr lang="zh-CN" altLang="en-US"/>
          </a:p>
          <a:p>
            <a:r>
              <a:rPr lang="zh-CN" altLang="en-US"/>
              <a:t>写出反应物的温度和生成物的温度</a:t>
            </a:r>
            <a:endParaRPr lang="zh-CN" altLang="en-US"/>
          </a:p>
          <a:p>
            <a:r>
              <a:rPr lang="zh-CN" altLang="en-US"/>
              <a:t>写出反应物的压力和生成物的压力</a:t>
            </a:r>
            <a:endParaRPr lang="zh-CN" altLang="en-US"/>
          </a:p>
          <a:p>
            <a:r>
              <a:rPr lang="zh-CN" altLang="en-US"/>
              <a:t>写出反应物的颜色和生成物的颜色</a:t>
            </a:r>
            <a:endParaRPr lang="zh-CN" altLang="en-US"/>
          </a:p>
          <a:p>
            <a:r>
              <a:rPr lang="zh-CN" altLang="en-US"/>
              <a:t>写出反应物的气味和生成物的气味</a:t>
            </a:r>
            <a:endParaRPr lang="zh-CN" altLang="en-US"/>
          </a:p>
          <a:p>
            <a:r>
              <a:rPr lang="zh-CN" altLang="en-US"/>
              <a:t>写出反应物的状态和生成物的状态</a:t>
            </a:r>
            <a:endParaRPr lang="zh-CN" altLang="en-US"/>
          </a:p>
          <a:p>
            <a:r>
              <a:rPr lang="zh-CN" altLang="en-US"/>
              <a:t>写出反应物的熔点和生成物的熔点</a:t>
            </a:r>
            <a:endParaRPr lang="zh-CN" altLang="en-US"/>
          </a:p>
          <a:p>
            <a:r>
              <a:rPr lang="zh-CN" altLang="en-US"/>
              <a:t>写出反应物的沸点和生成物的沸点</a:t>
            </a:r>
            <a:endParaRPr lang="zh-CN" altLang="en-US"/>
          </a:p>
          <a:p>
            <a:r>
              <a:rPr lang="zh-CN" altLang="en-US"/>
              <a:t>写出反应物的密度和生成物的密度</a:t>
            </a:r>
            <a:endParaRPr lang="zh-CN" altLang="en-US"/>
          </a:p>
          <a:p>
            <a:r>
              <a:rPr lang="zh-CN" altLang="en-US"/>
              <a:t>写出反应物的溶解度和生成物的溶解度</a:t>
            </a:r>
            <a:endParaRPr lang="zh-CN" altLang="en-US"/>
          </a:p>
          <a:p>
            <a:r>
              <a:rPr lang="zh-CN" altLang="en-US"/>
              <a:t>写出反应物的酸碱性和生成物的酸碱性</a:t>
            </a:r>
            <a:endParaRPr lang="zh-CN" altLang="en-US"/>
          </a:p>
          <a:p>
            <a:r>
              <a:rPr lang="zh-CN" altLang="en-US"/>
              <a:t>写出反应物的氧化还原性和生成物的氧化还原性</a:t>
            </a:r>
            <a:endParaRPr lang="zh-CN" altLang="en-US"/>
          </a:p>
          <a:p>
            <a:r>
              <a:rPr lang="zh-CN" altLang="en-US"/>
              <a:t>写出反应物的稳定性和生成物的稳定性</a:t>
            </a:r>
            <a:endParaRPr lang="zh-CN" altLang="en-US"/>
          </a:p>
          <a:p>
            <a:r>
              <a:rPr lang="zh-CN" altLang="en-US"/>
              <a:t>写出反应物的毒性和生成物的毒性</a:t>
            </a:r>
            <a:endParaRPr lang="zh-CN" altLang="en-US"/>
          </a:p>
          <a:p>
            <a:r>
              <a:rPr lang="zh-CN" altLang="en-US"/>
              <a:t>写出反应物的可燃性和生成物的可燃性</a:t>
            </a:r>
            <a:endParaRPr lang="zh-CN" altLang="en-US"/>
          </a:p>
          <a:p>
            <a:r>
              <a:rPr lang="zh-CN" altLang="en-US"/>
              <a:t>写出反应物的爆炸性和生成物的爆炸性</a:t>
            </a:r>
            <a:endParaRPr lang="zh-CN" altLang="en-US"/>
          </a:p>
          <a:p>
            <a:r>
              <a:rPr lang="zh-CN" altLang="en-US"/>
              <a:t>写出反应物的腐蚀性和生成物的腐蚀性</a:t>
            </a:r>
            <a:endParaRPr lang="zh-CN" altLang="en-US"/>
          </a:p>
          <a:p>
            <a:r>
              <a:rPr lang="zh-CN" altLang="en-US"/>
              <a:t>写出反应物的放射性和生成物的放射性</a:t>
            </a:r>
            <a:endParaRPr lang="zh-CN" altLang="en-US"/>
          </a:p>
          <a:p>
            <a:r>
              <a:rPr lang="zh-CN" altLang="en-US"/>
              <a:t>写出反应物的生物毒性和生成物的生物毒性</a:t>
            </a:r>
            <a:endParaRPr lang="zh-CN" altLang="en-US"/>
          </a:p>
          <a:p>
            <a:r>
              <a:rPr lang="zh-CN" altLang="en-US"/>
              <a:t>写出反应物的致癌性和生成物的致癌性</a:t>
            </a:r>
            <a:endParaRPr lang="zh-CN" altLang="en-US"/>
          </a:p>
          <a:p>
            <a:r>
              <a:rPr lang="zh-CN" altLang="en-US"/>
              <a:t>写出反应物的致突变性和生成物的致突变性</a:t>
            </a:r>
            <a:endParaRPr lang="zh-CN" altLang="en-US"/>
          </a:p>
          <a:p>
            <a:r>
              <a:rPr lang="zh-CN" altLang="en-US"/>
              <a:t>写出反应物的致畸性和生成物的致畸性</a:t>
            </a:r>
            <a:endParaRPr lang="zh-CN" altLang="en-US"/>
          </a:p>
          <a:p>
            <a:r>
              <a:rPr lang="zh-CN" altLang="en-US"/>
              <a:t>写出反应物的致敏性和生成物的致敏性</a:t>
            </a:r>
            <a:endParaRPr lang="zh-CN" altLang="en-US"/>
          </a:p>
          <a:p>
            <a:r>
              <a:rPr lang="zh-CN" altLang="en-US"/>
              <a:t>写出反应物的致突变性和生成物的致突变性</a:t>
            </a:r>
            <a:endParaRPr lang="zh-CN" altLang="en-US"/>
          </a:p>
          <a:p>
            <a:r>
              <a:rPr lang="zh-CN" altLang="en-US"/>
              <a:t>写出反应物的致突变性和生成物的致突变性</a:t>
            </a:r>
            <a:endParaRPr lang="zh-CN" altLang="en-US"/>
          </a:p>
          <a:p>
            <a:r>
              <a:rPr lang="zh-CN" altLang="en-US"/>
              <a:t>写出反应物的致突变性和生成物的致突变性</a:t>
            </a:r>
            <a:endParaRPr lang="zh-CN" altLang="en-US"/>
          </a:p>
          <a:p>
            <a:r>
              <a:rPr lang="zh-CN" altLang="en-US"/>
              <a:t>写出反应物的致突变</a:t>
            </a:r>
            <a:endParaRPr lang="zh-CN" altLang="en-US"/>
          </a:p>
        </p:txBody>
      </p:sp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化学方程式的书写步骤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配平化学方程式的方法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观察法：根据元素守恒，观察反应前后元素的变化，找出配平系数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零价法：将反应前后某一元素的化合价变为零，然后根据元素守恒配平其他元素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整体法：将反应前后某一元素的整体化合价变为零，然后根据元素守恒配平其他元素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奇数法：将反应前后某一元素的原子个数变为奇数，然后根据元素守恒配平其他元素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化学方程式的质量守恒定律</a:t>
            </a:r>
            <a:endParaRPr lang="zh-CN" altLang="en-US"/>
          </a:p>
        </p:txBody>
      </p:sp>
      <p:sp>
        <p:nvSpPr>
          <p:cNvPr id="104919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质量守恒定律：化学反应前后，元素的种类和数量不变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配平原则：通过调整化学方程式中的系数，使反应前后各元素的质量相等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配平方法：利用原子守恒、电子守恒等方法进行配平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书写规则：化学方程式必须满足质量守恒定律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配平技巧：利用已知的化学方程式进行配平，或者利用反应物的比例关系进行配平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化学方程式的书写示例</a:t>
            </a:r>
            <a:endParaRPr lang="zh-CN" altLang="en-US"/>
          </a:p>
        </p:txBody>
      </p:sp>
      <p:sp>
        <p:nvSpPr>
          <p:cNvPr id="104927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分解反应的书写示例</a:t>
            </a:r>
            <a:endParaRPr lang="zh-CN" altLang="en-US"/>
          </a:p>
        </p:txBody>
      </p:sp>
      <p:sp>
        <p:nvSpPr>
          <p:cNvPr id="10493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反应物：H2O2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反应方程式：2H2O2 → 2H2O + O2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反应条件：加热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生成物：H2O + O2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化合反应的书写示例</a:t>
            </a:r>
            <a:endParaRPr lang="zh-CN" altLang="en-US"/>
          </a:p>
        </p:txBody>
      </p:sp>
      <p:sp>
        <p:nvSpPr>
          <p:cNvPr id="104939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反应物：氢气和氧气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生成物：水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反应条件：点燃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化学方程式：2H2 + O2 → 2H2O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置换反应的书写示例</a:t>
            </a:r>
            <a:endParaRPr lang="zh-CN" altLang="en-US"/>
          </a:p>
        </p:txBody>
      </p:sp>
      <p:sp>
        <p:nvSpPr>
          <p:cNvPr id="10494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反应条件：加热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反应物：铁和硫酸铜溶液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生成物：铜和硫酸亚铁溶液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化学方程式：Fe + CuSO4 = FeSO4 + Cu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https://d.book118.com/147166033001006044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九年级化学上册《如何正确书写化学方程式》PPT课件大纲</vt:lpstr>
      <vt:lpstr>目录</vt:lpstr>
      <vt:lpstr>添加章节标题</vt:lpstr>
      <vt:lpstr>化学方程式的书写规则</vt:lpstr>
      <vt:lpstr>化学方程式的书写步骤</vt:lpstr>
      <vt:lpstr>配平化学方程式的方法</vt:lpstr>
      <vt:lpstr>化学方程式的质量守恒定律</vt:lpstr>
      <vt:lpstr>化学方程式的书写示例</vt:lpstr>
      <vt:lpstr>分解反应的书写示例</vt:lpstr>
      <vt:lpstr>化合反应的书写示例</vt:lpstr>
      <vt:lpstr>置换反应的书写示例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2024-09-18T02:03:49.942</cp:lastPrinted>
  <dcterms:created xsi:type="dcterms:W3CDTF">2024-09-17T18:03:49Z</dcterms:created>
  <dcterms:modified xsi:type="dcterms:W3CDTF">2024-09-17T18:03:52Z</dcterms:modified>
</cp:coreProperties>
</file>