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4BACA07-2B8E-4955-85B6-ED5230C15D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6E8B9D-3427-457F-9B2F-0E7E88B77A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C52CEB8-6197-461D-A55F-A7A329B8BA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672B964-07FF-4B78-90E4-67F9FE8440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1D154AA-E515-479D-934A-897F81AE743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565F03E-24E3-4839-8F24-1B1F8EB7CC2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1CACCF7-1C2B-4D98-B4C3-72A034FA9D3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9117DC-A8D5-4963-87D2-391F57B839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CB12B5-5598-4888-B1C2-422ED44713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F652A2-CC3F-4FD4-831A-9EDB3119A4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A18EB5-AA1B-40BC-9DDA-F62A85D50B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7166121123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《南通二日游》ppt课件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南通简介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南通二日游行程安排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南通旅游景点介绍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南通美食与特产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南通旅游小贴士</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南通简介</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南通拥有悠久的历史和丰富的文化底蕴，是中国历史文化名城之一。</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南通历史悠久，自西汉高帝六年（前201年）建县至清末，南通地区各县分分合合，到民国元年（1912年）建立南通县，属江苏通海道；民国十六年（1927年）道制废除，南通县直属于省。在漫长的历史岁月中，南通人民创造了独具特色的江海文化。</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南通的历史与文化</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1875" r="21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南通地处长江入海口北岸，拥有得天独厚的地理位置和自然景观。</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南通位于江苏省东南部，长江三角洲北翼，与上海市隔江相望，是上海经济区的重要组成部分，拥有得天独厚的地理优势。南通拥有广阔的平原和丰富的自然资源，是中国重要的农业、渔业和制造业基地。</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南通的地理位置与特色</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南通拥有众多自然景观和人文景观，是旅游爱好者的天堂。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南通旅游资源丰富，有许多著名的景点和旅游胜地。其中包括濠河风景名胜区、南通森林野生动物园、南通市博物馆、如皋市水绘园等。这些景点以其独特的自然景观和人文历史吸引了大量游客前来观光旅游。</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500" r="23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南通的旅游资源与景点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南通二日游行程安排</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早上</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游览南通博物苑，了解南通的历史文化。</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上午</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下午</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晚上</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品尝南通特色美食，体验当地美食文化。</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抵达南通，入住酒店，稍作休息。</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参观南通城市绿谷，感受南通的绿色生态。</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第一天行程安排</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22588" r="22588"/>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前往濠河风景名胜区，游览濠河两岸的美景。</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早上</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参观南通海底世界，观赏各种海洋生物。</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上午</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游览南通长江生态园，感受南通的自然风光。</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下午</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结束行程，返回酒店休息。</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晚上</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第二天行程安排</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792" r="1379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在游览景点和品尝美食时，注意人身和财物安全。</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注意安全</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穿着舒适、便于活动的服装和鞋子，以便更好地游览景点。</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穿着舒适</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提前预订酒店和交通工具，以免出现行程安排上的不便。</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提前预订</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遵守当地的法律法规和旅游规定，尊重当地的风俗习惯。</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遵守规定</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行程注意事项与建议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南通旅游景点介绍</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历史悠久，自然风光与人文景观相融合</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濠河风景名胜区是南通市著名的旅游景点，拥有千年历史。这里不仅有美丽的自然风光，还融合了丰富的人文景观。游客可以乘船游览濠河，欣赏沿途的古建筑、园林和桥梁等景观，感受南通的历史与文化魅力。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濠河风景名胜区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https://d.book118.com/147166121123006035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2024-09-10T05:32:51.761</cp:lastPrinted>
  <dcterms:created xsi:type="dcterms:W3CDTF">2024-09-09T21:32:51Z</dcterms:created>
  <dcterms:modified xsi:type="dcterms:W3CDTF">2024-09-09T21:32:53Z</dcterms:modified>
</cp:coreProperties>
</file>