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74D909-A0CD-450F-9F4F-DC1FDFB46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7B597A-3FE4-4915-9D45-647BDBF1C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3FFE0C-EBC7-4C38-AB70-A3447D88A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E3842C-DF59-44C3-80D2-CAA0DEBE0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4A605F-C71E-4A37-A245-A79493B0E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D9DC44-24DC-4ECB-9E1C-AB832F18E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ABA6E7-1A74-473C-9631-5360CA134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B13CB0-352A-4605-9A78-DD689BB05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26B6C2-4893-4D37-9429-3C00DA5E5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166A04-2C1D-464C-AA80-2392BDACA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2C10C4-7694-49EA-BD22-726A08168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200032011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好看的护理PPT课件模板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护理PPT课件模板的重要性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护理PPT课件模板的设计要素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护理PPT课件模板的实例展示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如何制作一个好看的护理PPT课件模板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337" r="2933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910" r="369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介绍护理PPT课件模板的重要性和应用场景，帮助用户更好地理解和学习护理知识。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随着护理知识的不断更新和普及，越来越多的护理人员需要使用PPT课件模板来辅助教学和培训。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184" b="318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护理PPT课件模板是一种专门为护理人员设计的演示文稿模板，包含了护理相关的内容和元素，如图片、图表、动画等。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通过使用护理PPT课件模板，护理人员可以快速制作出专业、美观、易于理解的演示文稿，提高教学质量和培训效果。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定义和概念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护理PPT课件模板的重要性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好的模板能够使PPT内容条理清晰，方便学生理解。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清晰的结构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丰富的表现形式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8369" r="2836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强调重点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利用图表、图片、动画等多种形式，使抽象的概念变得形象化，帮助学生更好地理解知识点。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通过不同的字体、颜色、大小等方式，突出PPT中的重点内容，帮助学生更好地掌握关键信息。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提高教学质量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好看的模板能够吸引学生的注意力，提高他们的学习兴趣。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2083" r="2208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美观的视觉效果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加入互动元素，如提问、小游戏等，增加学生参与度，提高学习效果。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引入实际案例，帮助学生更好地理解知识点，增加学习的趣味性。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丰富的案例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提升学生学习兴趣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522" b="1052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87" r="128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统一教学风格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保持一致性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使用统一的模板，能够使整个课程的教学风格保持一致。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提高制作效率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避免每次制作PPT时重复设计版面和样式，提高制作效率。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增强品牌形象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统一的模板还可以增强学校的品牌形象，提高学校的知名度。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护理PPT课件模板的设计要素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选择清晰易读的字体，如微软雅黑、宋体等，避免使用过于花哨或艺术化的字体。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377" r="1137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字体选择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根据幻灯片内容的重要程度和展示需求，合理设置字号大小，确保观众能够清晰地阅读。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字号大小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4307" b="1430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选择与幻灯片背景色对比度适中的颜色，避免颜色过于刺眼或过于暗淡。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文字颜色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文字设计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图表设计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使用简洁明了的图表，能够直观地展示数据和趋势，帮助观众更好地理解内容。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图片质量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选择清晰度高、色彩鲜艳的图片，能够更好地吸引观众的注意力。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图片和图表的使用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合理使用图片和图表，避免过度使用导致幻灯片显得过于拥挤。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7295" r="2729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图片和图表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187" r="1618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适当使用动画效果，能够让幻灯片更加生动有趣，但要注意不要过度使用，以免分散观众的注意力。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动画效果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选择平滑自然的过渡效果，能够让幻灯片之间的切换更加流畅。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过渡效果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动画和过渡效果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https://d.book118.com/147200032011006054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2024-09-28T05:07:12.498</cp:lastPrinted>
  <dcterms:created xsi:type="dcterms:W3CDTF">2024-09-27T21:07:12Z</dcterms:created>
  <dcterms:modified xsi:type="dcterms:W3CDTF">2024-09-27T21:07:14Z</dcterms:modified>
</cp:coreProperties>
</file>