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4F441-D25E-4189-8CDA-2A16E36DC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85A6C-6418-43EE-BEE3-F6BB6646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CC5D-13C9-4699-9D84-0C62AE28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2F294-E4BD-4ADE-8700-6852705E8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ED364-B2AB-4215-A791-74F5B466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CBA6D-6E34-4AF0-AF9D-D60E9395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D9D8C-BD4B-408F-B743-F0A50936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1A386-E510-46D5-ADDA-30E6A7948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C51C0-2066-41C9-8EDC-8C4421F3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A6CB5-F42D-4C21-8DE4-4D8293B1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11255-8E18-4F8A-8918-C3366872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20113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髓空洞症的护理\n## 1.脊髓空洞症概述及病因\n### 1.1脊髓空洞症的定义与症状\n### 1.2脊髓空洞症的发病原因\n### 1.3脊髓空洞症的发病机制\n## 2.脊髓空洞症的诊断与治疗\n### 2.1脊髓空洞症的诊断方法\n### 2.2脊髓空洞症的治疗方法\n### 2.3脊髓空洞症的治疗效果评估\n## 3.脊髓空洞症的护理原则与方法\n### 3.1脊髓空洞症的一般护理\n### 3.2脊髓空洞症的疼痛护理\n### 3.3脊髓空洞症的功能锻炼与康复\n## 4.脊髓空洞症患者的心理护理与社会支持\n### 4.1脊髓空洞症患者的心理特点与需求\n### 4.2脊髓空洞症患者的心理护理措施\n### 4.3脊髓空洞症患者的社会支持系统\n## 5.脊髓空洞症的预防与康复\n### 5.1脊髓空洞症的预防策略\n### 5.2脊髓空洞症的康复训练\n### 5.3脊髓空洞症患者的日常生活指导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脊髓空洞症的护理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脊髓空洞症概述及病因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脊髓空洞症的定义与症状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脊髓空洞症是一种慢性神经系统疾病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脊髓内空洞形成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神经纤维受损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运动和感觉功能障碍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症状表现为肌肉萎缩、无力、疼痛和感觉异常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肌肉萎缩和无力：主要影响上肢和下肢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疼痛：颈部、肩部和背部疼痛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感觉异常：肢体麻木、刺痛和烧灼感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病程进展缓慢，症状可能逐渐加重</a:t>
            </a:r>
            <a:endParaRPr/>
          </a:p>
        </p:txBody>
      </p:sp>
      <p:cxnSp>
        <p:nvCxnSpPr>
          <p:cNvPr id="17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病因尚不明确，可能与遗传、环境因素和免疫系统异常有关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遗传因素：家族史阳性患者发病率较高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环境因素：长期暴露于有毒物质和辐射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免疫系统异常：自身免疫性疾病和炎症反应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常见的病因包括：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脊髓蛛网膜炎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脊柱畸形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脊髓空洞症的发病原因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发病机制涉及脊髓空洞的形成和神经纤维的损伤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脊髓空洞形成：脊髓内脑脊液积聚，形成空洞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神经纤维损伤：空洞压迫神经纤维，导致神经传导障碍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病因导致脊髓空洞和神经纤维损伤，进而出现临床症状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肌肉萎缩和无力：神经纤维受损，肌肉失去神经支配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疼痛：空洞压迫神经纤维，产生疼痛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感觉异常：神经纤维损伤，感觉传导障碍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脊髓空洞症的发病机制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脊髓空洞症的诊断与治疗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脊髓空洞症的诊断方法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根据病史、临床症状和辅助检查进行诊断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病史：家族史、暴露史等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临床症状：肌肉萎缩、无力、疼痛和感觉异常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磁共振成像（MRI）：显示脊髓空洞和压迫部位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计算机断层扫描（CT）：显示脊柱畸形和肿瘤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脑脊液检查：排除其他神经系统疾病</a:t>
            </a:r>
            <a:endParaRPr/>
          </a:p>
        </p:txBody>
      </p:sp>
      <p:cxnSp>
        <p:nvCxnSpPr>
          <p:cNvPr id="21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治疗方法包括药物治疗、手术治疗和康复治疗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药物治疗：缓解症状，减轻炎症反应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手术治疗：解除空洞压迫，改善神经功能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康复治疗：恢复肌肉力量，改善运动和感觉功能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治疗方案根据病情和病因制定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病因治疗：针对病因进行治疗，如抗炎药物、免疫抑制剂等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症状治疗：缓解疼痛和改善感觉异常，如镇痛药物、神经营养药物等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康复治疗：包括物理治疗、职业治疗和心理咨询等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脊髓空洞症的治疗方法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治疗效果评估包括症状缓解、神经功能恢复和生活质量改善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症状缓解：疼痛减轻、感觉异常改善等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神经功能恢复：肌肉力量增加、运动功能改善等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生活质量改善：自理能力提高、心理状况改善等</a:t>
                </a:r>
                <a:endParaRPr/>
              </a:p>
            </p:txBody>
          </p:sp>
        </p:grpSp>
        <p:grpSp>
          <p:nvGrpSpPr>
            <p:cNvPr id="23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治疗效果评估有助于调整治疗方案，提高治疗效果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根据评估结果调整药物剂量和疗程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手术治疗方案的优化和调整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康复治疗计划的制定和调整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脊髓空洞症的治疗效果评估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脊髓空洞症的护理原则与方法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一般护理包括生活护理、饮食护理和皮肤护理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生活护理：保持患者整洁，协助日常生活活动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饮食护理：提供高蛋白、高维生素、低盐饮食，保持水分平衡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皮肤护理：保持皮肤清洁干燥，避免摩擦和压迫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关注患者心理状况，提供心理支持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鼓励患者保持积极心态，增强信心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提供心理咨询服务，帮助患者应对疾病带来的压力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脊髓空洞症的一般护理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https://d.book118.com/147201130005006042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脊髓空洞症的护理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2024-09-15T02:42:23.921</cp:lastPrinted>
  <dcterms:created xsi:type="dcterms:W3CDTF">2024-09-14T18:42:23Z</dcterms:created>
  <dcterms:modified xsi:type="dcterms:W3CDTF">2024-09-14T18:42:25Z</dcterms:modified>
</cp:coreProperties>
</file>