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22AE9-BA9A-43C8-8A04-C212D36F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1C49-012E-44B9-9A52-EB0C424B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65012-4DE6-4D75-A008-A3C32E8C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5F35E-AA02-451B-8BCD-0B51C32A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CC96A-DA1B-4AA1-BA86-DBFF30E2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BC1C3-7D65-4D4C-9AFA-54AC8EDB0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278131-3330-4C7C-BF54-453D9FB2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5E603-EA71-48F0-B4B2-FB44C35C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E6235-56D1-421F-8067-0F3905E7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6A0C-C47A-42BA-A44C-9C06C9CD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A96D3-2460-4309-BA51-F4C11C41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20116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人力资源管理劳动合同培训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劳动合同基本概念与法律法规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签订、变更与解除劳动合同流程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薪酬福利待遇与支付方式规定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保密协议、竞业限制条款设置与执行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员工权益保护及争议处理机制建立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总结回顾与互动环节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劳动合同基本概念与法律法规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劳动合同是劳动者与用人单位确立劳动关系、明确双方权利和义务的协议。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劳动合同是保护劳动者合法权益的重要法律文件，也是解决劳动争议的主要依据。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如《中华人民共和国社会保险法》、《中华人民共和国劳动争议调解仲裁法》等，也与劳动合同密切相关。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规定了劳动者和用人单位的基本权利和义务，是劳动合同制度的基本法律。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《中华人民共和国劳动合同法》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对劳动合同的订立、履行、变更、解除和终止等作出了详细规定，是规范劳动合同关系的重要法律。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企业内部劳动规章制度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是企业根据自身情况制定的，用于规范企业内部劳动关系的规章制度，包括招聘、培训、考核、奖惩等方面。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企业内部劳动规章制度与法律法规的关系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企业内部劳动规章制度必须符合国家法律法规的规定，不能与之相抵触。同时，企业内部劳动规章制度也是对国家法律法规的补充和完善，能够更好地适应企业的实际情况。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企业内部劳动规章制度的重要性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企业内部劳动规章制度能够明确劳动者和用人单位的权利和义务，规范双方的行为，减少劳动争议的发生，提高企业的管理水平和效率。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企业内部规章制度介绍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签订、变更与解除劳动合同流程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确保劳动者和用人单位在平等自愿的基础上，就劳动合同的订立进行充分协商。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确认双方意愿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审查劳动者资格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明确合同条款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核实劳动者的年龄、学历、工作经历等信息，确保其具备签订劳动合同的资格。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劳动合同应明确工作内容、工作地点、工作时间、劳动报酬等关键条款，确保双方权益得到保障。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签订前准备工作及注意事项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26" b="9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当劳动合同订立时所依据的客观情况发生重大变化，致使原合同无法履行时，双方可协商变更合同。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双方应就变更事项进行充分协商，达成一致后签订书面变更协议，明确变更后的权利和义务。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变更条件及程序说明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在试用期内、劳动者严重违纪、劳动者严重失职等情况下，用人单位可单方面解除劳动合同；同时，劳动者提前通知用人单位并协商一致后，也可解除劳动合同。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解除劳动合同时，双方应提前通知对方并办理相关手续，如支付经济补偿金、办理离职手续等。同时，应妥善保管解除合同的证明文件，以备后续需要。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解除条件和程序讲解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薪酬福利待遇与支付方式规定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薪酬结构组成要素分析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根据员工岗位、职级、能力等因素确定的固定工资部分。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根据员工工作表现、业绩目标完成情况等因素浮动的工资部分。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包括年终奖、项目奖金、销售提成等，根据员工贡献和公司业绩情况发放。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如交通补贴、通讯补贴、餐费补贴等，根据员工实际需求和公司政策确定。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绩效工资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津贴补贴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包括养老保险、医疗保险、失业保险、工伤保险和生育保险，保障员工基本生活和医疗需求。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帮助员工解决住房问题，提高员工购房能力。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员工可享受带薪年假、病假、婚假、产假等休假权利。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带薪休假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如定期体检、员工培训、节日福利等，提升员工工作生活品质。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其他福利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福利待遇政策介绍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https://d.book118.com/147201162016006035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2024-09-09T09:24:19.284</cp:lastPrinted>
  <dcterms:created xsi:type="dcterms:W3CDTF">2024-09-09T01:24:19Z</dcterms:created>
  <dcterms:modified xsi:type="dcterms:W3CDTF">2024-09-09T01:24:21Z</dcterms:modified>
</cp:coreProperties>
</file>