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61822-58A4-4C1C-86E5-EE90BE3D4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AD346-7710-4365-A95F-060D660A5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948F8-E7FB-47F3-A12A-A9CE9D88F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881C02-8202-498C-B7DB-728088D14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862C05-EAD6-462F-A3B8-B941B96B1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2E422D-06E4-4196-861D-284F29049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F0E0B9-DD44-4856-8249-912AD90D8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53248-2A4E-43CF-9D72-07246786A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AD5F6-C172-42D1-A600-5EE7FBD0F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043A6-82F0-4730-89CE-ADDCB3588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D1F9E-DAB5-4846-AC17-100FC8C5A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0005713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货币资金银行存款课件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货币资金概述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银行存款业务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银行存款的管理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银行存款的风险与防范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银行存款的未来发展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货币资金概述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796" r="1779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是指企业生产经营过程中处于货币形态的那部分资金，包括库存现金、银行存款和其他货币资金。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货币资金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是指企业持有的、处于库存状态的现金，包括人民币和外币现金。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库存现金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是指企业存放在银行或其他金融机构的货币资金，包括活期存款和定期存款。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银行存款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是指企业除库存现金和银行存款以外的其他货币资金，如银行汇票存款、信用卡存款等。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其他货币资金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货币资金的定义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396" r="53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货币资金的重要性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满足日常经营需求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货币资金是企业日常经营活动中最直接、最常用的支付手段，用于支付工资、购买原材料、缴纳税费等。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维持企业正常运转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货币资金是企业正常运转的“润滑剂”，缺乏足够的货币资金可能导致企业无法正常运转。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保障企业资产安全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货币资金是企业资产的重要组成部分，保障货币资金的安全对于企业的生存和发展至关重要。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可以分为库存现金和银行存款。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按存放地点分类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583" r="8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按用途分类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按存放期限分类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可以分为经营性货币资金和投资性货币资金。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可以分为短期货币资金和长期货币资金。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货币资金的分类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银行存款业务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88" r="320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银行存款是指企业存放在银行或其他金融机构的货币资金，是企业资产的重要组成部分。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按照不同的标准，银行存款可以分为不同的类型，如企业活期存款、定期存款、通知存款等。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银行存款的定义与种类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280" r="2128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银行存款的办理流程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企业需要在银行开设账户，用于存放和管理货币资金。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企业可以将现金或转账方式将款项存入银行账户。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企业可以随时从银行账户取出存款或向其他账户转账。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当企业不再需要使用银行账户时，可以向银行申请清户。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开设账户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存入款项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取款或转账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企业需要建立银行存款日记账，逐日逐笔记录银行存款的收支情况。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333" r="19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日记账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企业需要定期与银行核对账目，确保银行存款的安全和完整。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核对账目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企业需要编制银行存款余额表等财务报表，反映银行存款的增减变动情况。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报表编制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银行存款的核算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https://d.book118.com/148000057134006045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2024-09-26T14:09:58.732</cp:lastPrinted>
  <dcterms:created xsi:type="dcterms:W3CDTF">2024-09-26T06:09:58Z</dcterms:created>
  <dcterms:modified xsi:type="dcterms:W3CDTF">2024-09-26T06:10:00Z</dcterms:modified>
</cp:coreProperties>
</file>