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B027F0-94D5-4E96-92F1-5F4BFA88D1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E3AE25-B43B-49F9-98D7-72E9C96B3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A8DECC-B77E-4468-9D96-54C37A6FF9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FEA6C5-95F7-4FBD-802F-58B49BA49F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A31D13-1271-424C-9181-3E07C09F27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8E9F3F-128D-4B8C-A9BA-3C652AED53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A9013B-C229-4EE7-B086-414190E093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B81514-5912-4D06-9029-48C782D0FC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27B4AA-852F-4725-8D8C-0FE2F4AF21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3E553B-0619-4224-9B2D-5CFA317E4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5763E0-FCB1-4901-9661-7630E802D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0100613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负载均衡器资源管理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负载均衡器介绍与功能
 资源管理的基本原理
 负载均衡算法种类
 资源分配与优化策略
 系统性能监控与分析
 故障检测与处理机制
 安全性与可靠性保障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负载均衡器介绍与功能</a:t>
            </a:r>
          </a:p>
        </p:txBody>
      </p:sp>
      <p:sp>
        <p:nvSpPr>
          <p:cNvPr id="3" name="Subtitle 2"/>
          <p:cNvSpPr>
            <a:spLocks noGrp="1"/>
          </p:cNvSpPr>
          <p:nvPr>
            <p:ph type="subTitle" idx="1"/>
          </p:nvPr>
        </p:nvSpPr>
        <p:spPr/>
        <p:txBody>
          <a:bodyPr/>
          <a:lstStyle/>
          <a:p>
            <a:r>
              <a:t>负载均衡器资源管理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负载均衡器介绍与功能</a:t>
            </a:r>
          </a:p>
        </p:txBody>
      </p:sp>
      <p:sp>
        <p:nvSpPr>
          <p:cNvPr id="3" name="Text Placeholder 2"/>
          <p:cNvSpPr>
            <a:spLocks noGrp="1"/>
          </p:cNvSpPr>
          <p:nvPr>
            <p:ph type="body" idx="1"/>
          </p:nvPr>
        </p:nvSpPr>
        <p:spPr/>
        <p:txBody>
          <a:bodyPr/>
          <a:lstStyle/>
          <a:p>
            <a:r>
              <a:t>负载均衡器定义和作用</a:t>
            </a:r>
          </a:p>
        </p:txBody>
      </p:sp>
      <p:sp>
        <p:nvSpPr>
          <p:cNvPr id="4" name="Content Placeholder 3"/>
          <p:cNvSpPr>
            <a:spLocks noGrp="1"/>
          </p:cNvSpPr>
          <p:nvPr>
            <p:ph sz="half" idx="2"/>
          </p:nvPr>
        </p:nvSpPr>
        <p:spPr/>
        <p:txBody>
          <a:bodyPr/>
          <a:lstStyle/>
          <a:p>
            <a:r>
              <a:t>1.负载均衡器是一种用于分配网络流量的设备或服务，可确保网络资源的高效利用和优化系统性能。</a:t>
            </a:r>
          </a:p>
          <a:p>
            <a:r>
              <a:t>2.通过将传入流量分散到多个服务器或资源，负载均衡器可防止任何单个服务器过载，从而提高整体系统稳定性和可靠性。</a:t>
            </a:r>
          </a:p>
          <a:p/>
        </p:txBody>
      </p:sp>
      <p:sp>
        <p:nvSpPr>
          <p:cNvPr id="5" name="Text Placeholder 4"/>
          <p:cNvSpPr>
            <a:spLocks noGrp="1"/>
          </p:cNvSpPr>
          <p:nvPr>
            <p:ph type="body" idx="3"/>
          </p:nvPr>
        </p:nvSpPr>
        <p:spPr/>
        <p:txBody>
          <a:bodyPr/>
          <a:lstStyle/>
          <a:p>
            <a:r>
              <a:t>负载均衡器类型</a:t>
            </a:r>
          </a:p>
        </p:txBody>
      </p:sp>
      <p:sp>
        <p:nvSpPr>
          <p:cNvPr id="6" name="Content Placeholder 5"/>
          <p:cNvSpPr>
            <a:spLocks noGrp="1"/>
          </p:cNvSpPr>
          <p:nvPr>
            <p:ph sz="half" idx="4"/>
          </p:nvPr>
        </p:nvSpPr>
        <p:spPr/>
        <p:txBody>
          <a:bodyPr/>
          <a:lstStyle/>
          <a:p>
            <a:r>
              <a:t>1.软件负载均衡器：运行在操作系统层面的软件，可以分配系统资源。</a:t>
            </a:r>
          </a:p>
          <a:p>
            <a:r>
              <a:t>2.硬件负载均衡器：专门的硬件设备，用于处理高流量环境下的负载均衡任务。</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负载均衡器介绍与功能</a:t>
            </a:r>
          </a:p>
        </p:txBody>
      </p:sp>
      <p:sp>
        <p:nvSpPr>
          <p:cNvPr id="3" name="Content Placeholder 2"/>
          <p:cNvSpPr>
            <a:spLocks noGrp="1"/>
          </p:cNvSpPr>
          <p:nvPr>
            <p:ph sz="half" idx="2"/>
          </p:nvPr>
        </p:nvSpPr>
        <p:spPr/>
        <p:txBody>
          <a:bodyPr/>
          <a:lstStyle/>
          <a:p>
            <a:r>
              <a:t>1.常见的负载均衡算法包括：轮询、随机、加权轮询、加权随机、最少连接等。</a:t>
            </a:r>
          </a:p>
          <a:p>
            <a:r>
              <a:t>2.不同的算法适用于不同的应用场景，需根据具体需求和环境来选择合适的算法。</a:t>
            </a:r>
          </a:p>
          <a:p/>
        </p:txBody>
      </p:sp>
      <p:sp>
        <p:nvSpPr>
          <p:cNvPr id="4" name="Text Placeholder 3"/>
          <p:cNvSpPr>
            <a:spLocks noGrp="1"/>
          </p:cNvSpPr>
          <p:nvPr>
            <p:ph type="body" idx="3"/>
          </p:nvPr>
        </p:nvSpPr>
        <p:spPr/>
        <p:txBody>
          <a:bodyPr/>
          <a:lstStyle/>
          <a:p>
            <a:r>
              <a:t>负载均衡器与网络安全</a:t>
            </a:r>
          </a:p>
        </p:txBody>
      </p:sp>
      <p:sp>
        <p:nvSpPr>
          <p:cNvPr id="5" name="Content Placeholder 4"/>
          <p:cNvSpPr>
            <a:spLocks noGrp="1"/>
          </p:cNvSpPr>
          <p:nvPr>
            <p:ph sz="half" idx="4"/>
          </p:nvPr>
        </p:nvSpPr>
        <p:spPr/>
        <p:txBody>
          <a:bodyPr/>
          <a:lstStyle/>
          <a:p>
            <a:r>
              <a:t>1.负载均衡器可提高网络安全性，通过过滤和检查传入流量，防止DDoS攻击和恶意访问。</a:t>
            </a:r>
          </a:p>
          <a:p>
            <a:r>
              <a:t>2.通过SSL/TLS卸载功能，负载均衡器可提高加密通信的性能和安全性。</a:t>
            </a:r>
          </a:p>
          <a:p/>
        </p:txBody>
      </p:sp>
      <p:sp>
        <p:nvSpPr>
          <p:cNvPr id="6" name="Text Placeholder 5"/>
          <p:cNvSpPr>
            <a:spLocks noGrp="1"/>
          </p:cNvSpPr>
          <p:nvPr>
            <p:ph type="body" idx="1"/>
          </p:nvPr>
        </p:nvSpPr>
        <p:spPr/>
        <p:txBody>
          <a:bodyPr/>
          <a:lstStyle/>
          <a:p>
            <a:r>
              <a:t>负载均衡算法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负载均衡器介绍与功能</a:t>
            </a:r>
          </a:p>
        </p:txBody>
      </p:sp>
      <p:sp>
        <p:nvSpPr>
          <p:cNvPr id="3" name="Text Placeholder 2"/>
          <p:cNvSpPr>
            <a:spLocks noGrp="1"/>
          </p:cNvSpPr>
          <p:nvPr>
            <p:ph type="body" idx="1"/>
          </p:nvPr>
        </p:nvSpPr>
        <p:spPr/>
        <p:txBody>
          <a:bodyPr/>
          <a:lstStyle/>
          <a:p>
            <a:r>
              <a:t>负载均衡器与云计算</a:t>
            </a:r>
          </a:p>
        </p:txBody>
      </p:sp>
      <p:sp>
        <p:nvSpPr>
          <p:cNvPr id="4" name="Content Placeholder 3"/>
          <p:cNvSpPr>
            <a:spLocks noGrp="1"/>
          </p:cNvSpPr>
          <p:nvPr>
            <p:ph sz="half" idx="2"/>
          </p:nvPr>
        </p:nvSpPr>
        <p:spPr/>
        <p:txBody>
          <a:bodyPr/>
          <a:lstStyle/>
          <a:p>
            <a:r>
              <a:t>1.在云计算环境中，负载均衡器是关键的组件，用于分配和管理虚拟机和容器之间的流量。</a:t>
            </a:r>
          </a:p>
          <a:p>
            <a:r>
              <a:t>2.云负载均衡器具有高度的可扩展性和灵活性，可快速适应不断变化的工作负载需求。</a:t>
            </a:r>
          </a:p>
          <a:p/>
        </p:txBody>
      </p:sp>
      <p:sp>
        <p:nvSpPr>
          <p:cNvPr id="5" name="Text Placeholder 4"/>
          <p:cNvSpPr>
            <a:spLocks noGrp="1"/>
          </p:cNvSpPr>
          <p:nvPr>
            <p:ph type="body" idx="3"/>
          </p:nvPr>
        </p:nvSpPr>
        <p:spPr/>
        <p:txBody>
          <a:bodyPr/>
          <a:lstStyle/>
          <a:p>
            <a:r>
              <a:t>负载均衡器发展趋势</a:t>
            </a:r>
          </a:p>
        </p:txBody>
      </p:sp>
      <p:sp>
        <p:nvSpPr>
          <p:cNvPr id="6" name="Content Placeholder 5"/>
          <p:cNvSpPr>
            <a:spLocks noGrp="1"/>
          </p:cNvSpPr>
          <p:nvPr>
            <p:ph sz="half" idx="4"/>
          </p:nvPr>
        </p:nvSpPr>
        <p:spPr/>
        <p:txBody>
          <a:bodyPr/>
          <a:lstStyle/>
          <a:p>
            <a:r>
              <a:t>1.随着5G、物联网和边缘计算的发展，负载均衡器将发挥更加重要的作用，确保这些新兴技术的性能和可靠性。</a:t>
            </a:r>
          </a:p>
          <a:p>
            <a:r>
              <a:t>2.AI和机器学习在负载均衡器中的应用将进一步提高资源分配的效率和准确性。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资源管理的基本原理</a:t>
            </a:r>
          </a:p>
        </p:txBody>
      </p:sp>
      <p:sp>
        <p:nvSpPr>
          <p:cNvPr id="3" name="Subtitle 2"/>
          <p:cNvSpPr>
            <a:spLocks noGrp="1"/>
          </p:cNvSpPr>
          <p:nvPr>
            <p:ph type="subTitle" idx="1"/>
          </p:nvPr>
        </p:nvSpPr>
        <p:spPr/>
        <p:txBody>
          <a:bodyPr/>
          <a:lstStyle/>
          <a:p>
            <a:r>
              <a:t>负载均衡器资源管理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资源管理的基本原理</a:t>
            </a:r>
          </a:p>
        </p:txBody>
      </p:sp>
      <p:sp>
        <p:nvSpPr>
          <p:cNvPr id="3" name="Text Placeholder 2"/>
          <p:cNvSpPr>
            <a:spLocks noGrp="1"/>
          </p:cNvSpPr>
          <p:nvPr>
            <p:ph type="body" idx="1"/>
          </p:nvPr>
        </p:nvSpPr>
        <p:spPr/>
        <p:txBody>
          <a:bodyPr/>
          <a:lstStyle/>
          <a:p>
            <a:r>
              <a:t>资源分配</a:t>
            </a:r>
          </a:p>
        </p:txBody>
      </p:sp>
      <p:sp>
        <p:nvSpPr>
          <p:cNvPr id="4" name="Content Placeholder 3"/>
          <p:cNvSpPr>
            <a:spLocks noGrp="1"/>
          </p:cNvSpPr>
          <p:nvPr>
            <p:ph sz="half" idx="2"/>
          </p:nvPr>
        </p:nvSpPr>
        <p:spPr/>
        <p:txBody>
          <a:bodyPr/>
          <a:lstStyle/>
          <a:p>
            <a:r>
              <a:t>1.根据需求合理分配资源2.确保资源利用效率最大化3.及时调整资源分配以满足变化的需求</a:t>
            </a:r>
          </a:p>
          <a:p>
            <a:r>
              <a:t>资源管理需要根据系统的需求来合理分配资源，以确保资源的利用效率最大化。同时，随着系统需求的变化，资源管理也需要及时调整资源的分配，以满足系统的正常运行。</a:t>
            </a:r>
          </a:p>
          <a:p/>
        </p:txBody>
      </p:sp>
      <p:sp>
        <p:nvSpPr>
          <p:cNvPr id="5" name="Text Placeholder 4"/>
          <p:cNvSpPr>
            <a:spLocks noGrp="1"/>
          </p:cNvSpPr>
          <p:nvPr>
            <p:ph type="body" idx="3"/>
          </p:nvPr>
        </p:nvSpPr>
        <p:spPr/>
        <p:txBody>
          <a:bodyPr/>
          <a:lstStyle/>
          <a:p>
            <a:r>
              <a:t>资源调度</a:t>
            </a:r>
          </a:p>
        </p:txBody>
      </p:sp>
      <p:sp>
        <p:nvSpPr>
          <p:cNvPr id="6" name="Content Placeholder 5"/>
          <p:cNvSpPr>
            <a:spLocks noGrp="1"/>
          </p:cNvSpPr>
          <p:nvPr>
            <p:ph sz="half" idx="4"/>
          </p:nvPr>
        </p:nvSpPr>
        <p:spPr/>
        <p:txBody>
          <a:bodyPr/>
          <a:lstStyle/>
          <a:p>
            <a:r>
              <a:t>1.确保资源调度的公平性和效率2.根据任务优先级进行资源调度3.实现资源调度的自动化和智能化</a:t>
            </a:r>
          </a:p>
          <a:p>
            <a:r>
              <a:t>资源调度需要确保公平性和效率，以确保每个任务都能得到合理的资源分配。同时，资源管理还需要根据任务的优先级来进行资源调度，以确保重要任务能够优先得到处理。随着技术的发展，实现资源调度的自动化和智能化也成为了趋势。</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资源管理的基本原理</a:t>
            </a:r>
          </a:p>
        </p:txBody>
      </p:sp>
      <p:sp>
        <p:nvSpPr>
          <p:cNvPr id="3" name="Text Placeholder 2"/>
          <p:cNvSpPr>
            <a:spLocks noGrp="1"/>
          </p:cNvSpPr>
          <p:nvPr>
            <p:ph type="body" idx="1"/>
          </p:nvPr>
        </p:nvSpPr>
        <p:spPr/>
        <p:txBody>
          <a:bodyPr/>
          <a:lstStyle/>
          <a:p>
            <a:r>
              <a:t>资源监控</a:t>
            </a:r>
          </a:p>
        </p:txBody>
      </p:sp>
      <p:sp>
        <p:nvSpPr>
          <p:cNvPr id="4" name="Content Placeholder 3"/>
          <p:cNvSpPr>
            <a:spLocks noGrp="1"/>
          </p:cNvSpPr>
          <p:nvPr>
            <p:ph sz="half" idx="2"/>
          </p:nvPr>
        </p:nvSpPr>
        <p:spPr/>
        <p:txBody>
          <a:bodyPr/>
          <a:lstStyle/>
          <a:p>
            <a:r>
              <a:t>1.实时监控资源使用情况2.及时预警资源不足或异常3.分析资源使用数据，提供优化建议</a:t>
            </a:r>
          </a:p>
          <a:p>
            <a:r>
              <a:t>资源管理需要实时监控资源的使用情况，及时发现资源不足或异常的情况并预警。同时，通过对资源使用数据的分析，可以为资源管理提供优化建议，提高资源管理效率。</a:t>
            </a:r>
          </a:p>
          <a:p/>
        </p:txBody>
      </p:sp>
      <p:sp>
        <p:nvSpPr>
          <p:cNvPr id="5" name="Text Placeholder 4"/>
          <p:cNvSpPr>
            <a:spLocks noGrp="1"/>
          </p:cNvSpPr>
          <p:nvPr>
            <p:ph type="body" idx="3"/>
          </p:nvPr>
        </p:nvSpPr>
        <p:spPr/>
        <p:txBody>
          <a:bodyPr/>
          <a:lstStyle/>
          <a:p>
            <a:r>
              <a:t>资源管理策略</a:t>
            </a:r>
          </a:p>
        </p:txBody>
      </p:sp>
      <p:sp>
        <p:nvSpPr>
          <p:cNvPr id="6" name="Content Placeholder 5"/>
          <p:cNvSpPr>
            <a:spLocks noGrp="1"/>
          </p:cNvSpPr>
          <p:nvPr>
            <p:ph sz="half" idx="4"/>
          </p:nvPr>
        </p:nvSpPr>
        <p:spPr/>
        <p:txBody>
          <a:bodyPr/>
          <a:lstStyle/>
          <a:p>
            <a:r>
              <a:t>1.根据业务需求制定资源管理策略2.确保资源管理策略的可扩展性和灵活性3.定期评估和调整资源管理策略</a:t>
            </a:r>
          </a:p>
          <a:p>
            <a:r>
              <a:t>资源管理需要根据业务需求制定合适的策略，以确保资源的合理分配和利用。同时，随着业务的发展和需求的变化，资源管理策略也需要保持可扩展性和灵活性，定期评估和调整策略以确保其有效性。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资源管理的基本原理</a:t>
            </a:r>
          </a:p>
        </p:txBody>
      </p:sp>
      <p:sp>
        <p:nvSpPr>
          <p:cNvPr id="3" name="Text Placeholder 2"/>
          <p:cNvSpPr>
            <a:spLocks noGrp="1"/>
          </p:cNvSpPr>
          <p:nvPr>
            <p:ph type="body" idx="1"/>
          </p:nvPr>
        </p:nvSpPr>
        <p:spPr/>
        <p:txBody>
          <a:bodyPr/>
          <a:lstStyle/>
          <a:p>
            <a:r>
              <a:t>云计算与资源管理</a:t>
            </a:r>
          </a:p>
        </p:txBody>
      </p:sp>
      <p:sp>
        <p:nvSpPr>
          <p:cNvPr id="4" name="Content Placeholder 3"/>
          <p:cNvSpPr>
            <a:spLocks noGrp="1"/>
          </p:cNvSpPr>
          <p:nvPr>
            <p:ph sz="half" idx="2"/>
          </p:nvPr>
        </p:nvSpPr>
        <p:spPr/>
        <p:txBody>
          <a:bodyPr/>
          <a:lstStyle/>
          <a:p>
            <a:r>
              <a:t>1.云计算提供了高效的资源共享和调度能力2.云计算可以实现资源的按需分配和按量计费3.利用云计算可以提高资源管理的效率和灵活性</a:t>
            </a:r>
          </a:p>
          <a:p>
            <a:r>
              <a:t>随着云计算技术的发展，云计算已经成为了资源管理的重要手段之一。云计算提供了高效的资源共享和调度能力，可以实现资源的按需分配和按量计费，大大提高了资源管理的效率和灵活性。利用云计算可以进一步优化资源管理，提高资源的利用效率。</a:t>
            </a:r>
          </a:p>
          <a:p/>
        </p:txBody>
      </p:sp>
      <p:sp>
        <p:nvSpPr>
          <p:cNvPr id="5" name="Text Placeholder 4"/>
          <p:cNvSpPr>
            <a:spLocks noGrp="1"/>
          </p:cNvSpPr>
          <p:nvPr>
            <p:ph type="body" idx="3"/>
          </p:nvPr>
        </p:nvSpPr>
        <p:spPr/>
        <p:txBody>
          <a:bodyPr/>
          <a:lstStyle/>
          <a:p>
            <a:r>
              <a:t>未来趋势与前沿技术</a:t>
            </a:r>
          </a:p>
        </p:txBody>
      </p:sp>
      <p:sp>
        <p:nvSpPr>
          <p:cNvPr id="6" name="Content Placeholder 5"/>
          <p:cNvSpPr>
            <a:spLocks noGrp="1"/>
          </p:cNvSpPr>
          <p:nvPr>
            <p:ph sz="half" idx="4"/>
          </p:nvPr>
        </p:nvSpPr>
        <p:spPr/>
        <p:txBody>
          <a:bodyPr/>
          <a:lstStyle/>
          <a:p>
            <a:r>
              <a:t>1.资源管理将更加智能化和自动化2.新技术如人工智能、区块链等将为资源管理带来更多可能性3.未来资源管理将更加注重绿色环保和可持续发展</a:t>
            </a:r>
          </a:p>
          <a:p>
            <a:r>
              <a:t>随着技术的不断发展，未来资源管理将更加智能化和自动化。新技术如人工智能、区块链等将为资源管理带来更多可能性，进一步提高资源管理的效率和灵活性。同时，未来资源管理也将更加注重绿色环保和可持续发展，以满足社会对环境保护的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负载均衡算法种类</a:t>
            </a:r>
          </a:p>
        </p:txBody>
      </p:sp>
      <p:sp>
        <p:nvSpPr>
          <p:cNvPr id="3" name="Subtitle 2"/>
          <p:cNvSpPr>
            <a:spLocks noGrp="1"/>
          </p:cNvSpPr>
          <p:nvPr>
            <p:ph type="subTitle" idx="1"/>
          </p:nvPr>
        </p:nvSpPr>
        <p:spPr/>
        <p:txBody>
          <a:bodyPr/>
          <a:lstStyle/>
          <a:p>
            <a:r>
              <a:t>负载均衡器资源管理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负载均衡算法种类</a:t>
            </a:r>
          </a:p>
        </p:txBody>
      </p:sp>
      <p:sp>
        <p:nvSpPr>
          <p:cNvPr id="3" name="Text Placeholder 2"/>
          <p:cNvSpPr>
            <a:spLocks noGrp="1"/>
          </p:cNvSpPr>
          <p:nvPr>
            <p:ph type="body" idx="1"/>
          </p:nvPr>
        </p:nvSpPr>
        <p:spPr/>
        <p:txBody>
          <a:bodyPr/>
          <a:lstStyle/>
          <a:p>
            <a:r>
              <a:t>轮询算法（RoundRobin）</a:t>
            </a:r>
          </a:p>
        </p:txBody>
      </p:sp>
      <p:sp>
        <p:nvSpPr>
          <p:cNvPr id="4" name="Content Placeholder 3"/>
          <p:cNvSpPr>
            <a:spLocks noGrp="1"/>
          </p:cNvSpPr>
          <p:nvPr>
            <p:ph sz="half" idx="2"/>
          </p:nvPr>
        </p:nvSpPr>
        <p:spPr/>
        <p:txBody>
          <a:bodyPr/>
          <a:lstStyle/>
          <a:p>
            <a:r>
              <a:t>1.将请求按顺序分发到不同的服务器，实现基本的负载均衡。</a:t>
            </a:r>
          </a:p>
          <a:p>
            <a:r>
              <a:t>2.简单易实现，无需过多考虑服务器性能差异。</a:t>
            </a:r>
          </a:p>
          <a:p>
            <a:r>
              <a:t>3.可能忽视服务器处理能力的不同，导致性能浪费或负载不均。</a:t>
            </a:r>
          </a:p>
          <a:p/>
        </p:txBody>
      </p:sp>
      <p:sp>
        <p:nvSpPr>
          <p:cNvPr id="5" name="Text Placeholder 4"/>
          <p:cNvSpPr>
            <a:spLocks noGrp="1"/>
          </p:cNvSpPr>
          <p:nvPr>
            <p:ph type="body" idx="3"/>
          </p:nvPr>
        </p:nvSpPr>
        <p:spPr/>
        <p:txBody>
          <a:bodyPr/>
          <a:lstStyle/>
          <a:p>
            <a:r>
              <a:t>随机算法（Random）</a:t>
            </a:r>
          </a:p>
        </p:txBody>
      </p:sp>
      <p:sp>
        <p:nvSpPr>
          <p:cNvPr id="6" name="Content Placeholder 5"/>
          <p:cNvSpPr>
            <a:spLocks noGrp="1"/>
          </p:cNvSpPr>
          <p:nvPr>
            <p:ph sz="half" idx="4"/>
          </p:nvPr>
        </p:nvSpPr>
        <p:spPr/>
        <p:txBody>
          <a:bodyPr/>
          <a:lstStyle/>
          <a:p>
            <a:r>
              <a:t>1.随机选择服务器进行请求分发，增加系统的随机性。</a:t>
            </a:r>
          </a:p>
          <a:p>
            <a:r>
              <a:t>2.在一定程度上能够减轻服务器的负载压力。</a:t>
            </a:r>
          </a:p>
          <a:p>
            <a:r>
              <a:t>3.可能导致某些时间段内服务器负载过高，影响系统性能。</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负载均衡算法种类</a:t>
            </a:r>
          </a:p>
        </p:txBody>
      </p:sp>
      <p:sp>
        <p:nvSpPr>
          <p:cNvPr id="3" name="Text Placeholder 2"/>
          <p:cNvSpPr>
            <a:spLocks noGrp="1"/>
          </p:cNvSpPr>
          <p:nvPr>
            <p:ph type="body" idx="1"/>
          </p:nvPr>
        </p:nvSpPr>
        <p:spPr/>
        <p:txBody>
          <a:bodyPr/>
          <a:lstStyle/>
          <a:p>
            <a:r>
              <a:t>加权轮询算法（WeightedRoundRobin）</a:t>
            </a:r>
          </a:p>
        </p:txBody>
      </p:sp>
      <p:sp>
        <p:nvSpPr>
          <p:cNvPr id="4" name="Content Placeholder 3"/>
          <p:cNvSpPr>
            <a:spLocks noGrp="1"/>
          </p:cNvSpPr>
          <p:nvPr>
            <p:ph sz="half" idx="2"/>
          </p:nvPr>
        </p:nvSpPr>
        <p:spPr/>
        <p:txBody>
          <a:bodyPr/>
          <a:lstStyle/>
          <a:p>
            <a:r>
              <a:t>1.根据服务器的处理能力分配不同的权重，实现更为精细的负载均衡。</a:t>
            </a:r>
          </a:p>
          <a:p>
            <a:r>
              <a:t>2.能够充分利用高性能服务器，提高系统整体性能。</a:t>
            </a:r>
          </a:p>
          <a:p>
            <a:r>
              <a:t>3.需要准确评估服务器性能，并动态调整权重配置。</a:t>
            </a:r>
          </a:p>
          <a:p/>
        </p:txBody>
      </p:sp>
      <p:sp>
        <p:nvSpPr>
          <p:cNvPr id="5" name="Text Placeholder 4"/>
          <p:cNvSpPr>
            <a:spLocks noGrp="1"/>
          </p:cNvSpPr>
          <p:nvPr>
            <p:ph type="body" idx="3"/>
          </p:nvPr>
        </p:nvSpPr>
        <p:spPr/>
        <p:txBody>
          <a:bodyPr/>
          <a:lstStyle/>
          <a:p>
            <a:r>
              <a:t>加权随机算法（WeightedRandom）</a:t>
            </a:r>
          </a:p>
        </p:txBody>
      </p:sp>
      <p:sp>
        <p:nvSpPr>
          <p:cNvPr id="6" name="Content Placeholder 5"/>
          <p:cNvSpPr>
            <a:spLocks noGrp="1"/>
          </p:cNvSpPr>
          <p:nvPr>
            <p:ph sz="half" idx="4"/>
          </p:nvPr>
        </p:nvSpPr>
        <p:spPr/>
        <p:txBody>
          <a:bodyPr/>
          <a:lstStyle/>
          <a:p>
            <a:r>
              <a:t>1.结合服务器权重和随机选择，实现更为灵活的负载均衡。</a:t>
            </a:r>
          </a:p>
          <a:p>
            <a:r>
              <a:t>2.能够在一定程度上避免负载集中的问题。</a:t>
            </a:r>
          </a:p>
          <a:p>
            <a:r>
              <a:t>3.需要定期维护和更新服务器权重信息，以确保负载均衡的准确性。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负载均衡算法种类</a:t>
            </a:r>
          </a:p>
        </p:txBody>
      </p:sp>
      <p:sp>
        <p:nvSpPr>
          <p:cNvPr id="3" name="Text Placeholder 2"/>
          <p:cNvSpPr>
            <a:spLocks noGrp="1"/>
          </p:cNvSpPr>
          <p:nvPr>
            <p:ph type="body" idx="1"/>
          </p:nvPr>
        </p:nvSpPr>
        <p:spPr/>
        <p:txBody>
          <a:bodyPr/>
          <a:lstStyle/>
          <a:p>
            <a:r>
              <a:t>最少连接算法（LeastConnections）</a:t>
            </a:r>
          </a:p>
        </p:txBody>
      </p:sp>
      <p:sp>
        <p:nvSpPr>
          <p:cNvPr id="4" name="Content Placeholder 3"/>
          <p:cNvSpPr>
            <a:spLocks noGrp="1"/>
          </p:cNvSpPr>
          <p:nvPr>
            <p:ph sz="half" idx="2"/>
          </p:nvPr>
        </p:nvSpPr>
        <p:spPr/>
        <p:txBody>
          <a:bodyPr/>
          <a:lstStyle/>
          <a:p>
            <a:r>
              <a:t>1.选择当前连接数最少的服务器分发请求，以降低负载集中的风险。</a:t>
            </a:r>
          </a:p>
          <a:p>
            <a:r>
              <a:t>2.适用于请求处理时间长短不一的场景。</a:t>
            </a:r>
          </a:p>
          <a:p>
            <a:r>
              <a:t>3.需要实时监测服务器的连接数，并做出相应的调整。</a:t>
            </a:r>
          </a:p>
          <a:p/>
        </p:txBody>
      </p:sp>
      <p:sp>
        <p:nvSpPr>
          <p:cNvPr id="5" name="Text Placeholder 4"/>
          <p:cNvSpPr>
            <a:spLocks noGrp="1"/>
          </p:cNvSpPr>
          <p:nvPr>
            <p:ph type="body" idx="3"/>
          </p:nvPr>
        </p:nvSpPr>
        <p:spPr/>
        <p:txBody>
          <a:bodyPr/>
          <a:lstStyle/>
          <a:p>
            <a:r>
              <a:t>哈希算法（Hash）</a:t>
            </a:r>
          </a:p>
        </p:txBody>
      </p:sp>
      <p:sp>
        <p:nvSpPr>
          <p:cNvPr id="6" name="Content Placeholder 5"/>
          <p:cNvSpPr>
            <a:spLocks noGrp="1"/>
          </p:cNvSpPr>
          <p:nvPr>
            <p:ph sz="half" idx="4"/>
          </p:nvPr>
        </p:nvSpPr>
        <p:spPr/>
        <p:txBody>
          <a:bodyPr/>
          <a:lstStyle/>
          <a:p>
            <a:r>
              <a:t>1.根据请求的关键信息生成哈希值，用于选择服务器。</a:t>
            </a:r>
          </a:p>
          <a:p>
            <a:r>
              <a:t>2.能够保证相同请求被分发到同一服务器，提高缓存利用率。</a:t>
            </a:r>
          </a:p>
          <a:p>
            <a:r>
              <a:t>3.在服务器数量变动时，可能导致大量的哈希重计算，影响系统性能。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资源分配与优化策略</a:t>
            </a:r>
          </a:p>
        </p:txBody>
      </p:sp>
      <p:sp>
        <p:nvSpPr>
          <p:cNvPr id="3" name="Subtitle 2"/>
          <p:cNvSpPr>
            <a:spLocks noGrp="1"/>
          </p:cNvSpPr>
          <p:nvPr>
            <p:ph type="subTitle" idx="1"/>
          </p:nvPr>
        </p:nvSpPr>
        <p:spPr/>
        <p:txBody>
          <a:bodyPr/>
          <a:lstStyle/>
          <a:p>
            <a:r>
              <a:t>负载均衡器资源管理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资源分配与优化策略</a:t>
            </a:r>
          </a:p>
        </p:txBody>
      </p:sp>
      <p:sp>
        <p:nvSpPr>
          <p:cNvPr id="3" name="Text Placeholder 2"/>
          <p:cNvSpPr>
            <a:spLocks noGrp="1"/>
          </p:cNvSpPr>
          <p:nvPr>
            <p:ph type="body" idx="1"/>
          </p:nvPr>
        </p:nvSpPr>
        <p:spPr/>
        <p:txBody>
          <a:bodyPr/>
          <a:lstStyle/>
          <a:p>
            <a:r>
              <a:t>资源分配与优化策略概述</a:t>
            </a:r>
          </a:p>
        </p:txBody>
      </p:sp>
      <p:sp>
        <p:nvSpPr>
          <p:cNvPr id="4" name="Content Placeholder 3"/>
          <p:cNvSpPr>
            <a:spLocks noGrp="1"/>
          </p:cNvSpPr>
          <p:nvPr>
            <p:ph sz="half" idx="2"/>
          </p:nvPr>
        </p:nvSpPr>
        <p:spPr/>
        <p:txBody>
          <a:bodyPr/>
          <a:lstStyle/>
          <a:p>
            <a:r>
              <a:t>1.负载均衡器资源管理的核心目标是在满足系统性能和服务质量（QoS）的前提下，高效地分配和利用系统资源。</a:t>
            </a:r>
          </a:p>
          <a:p>
            <a:r>
              <a:t>2.资源分配与优化策略需要考虑的因素包括：系统负载、应用需求、网络状况、服务器性能等。</a:t>
            </a:r>
          </a:p>
          <a:p>
            <a:r>
              <a:t>3.常见的资源分配策略包括：轮询、随机、加权轮询、最小连接数等。</a:t>
            </a:r>
          </a:p>
          <a:p/>
        </p:txBody>
      </p:sp>
      <p:sp>
        <p:nvSpPr>
          <p:cNvPr id="5" name="Text Placeholder 4"/>
          <p:cNvSpPr>
            <a:spLocks noGrp="1"/>
          </p:cNvSpPr>
          <p:nvPr>
            <p:ph type="body" idx="3"/>
          </p:nvPr>
        </p:nvSpPr>
        <p:spPr/>
        <p:txBody>
          <a:bodyPr/>
          <a:lstStyle/>
          <a:p>
            <a:r>
              <a:t>基于负载的动态资源分配</a:t>
            </a:r>
          </a:p>
        </p:txBody>
      </p:sp>
      <p:sp>
        <p:nvSpPr>
          <p:cNvPr id="6" name="Content Placeholder 5"/>
          <p:cNvSpPr>
            <a:spLocks noGrp="1"/>
          </p:cNvSpPr>
          <p:nvPr>
            <p:ph sz="half" idx="4"/>
          </p:nvPr>
        </p:nvSpPr>
        <p:spPr/>
        <p:txBody>
          <a:bodyPr/>
          <a:lstStyle/>
          <a:p>
            <a:r>
              <a:t>1.基于负载的动态资源分配能根据系统实时负载情况调整资源分配，提高系统利用率。</a:t>
            </a:r>
          </a:p>
          <a:p>
            <a:r>
              <a:t>2.通过监控服务器负载，动态调整服务器权重，使得负载较轻的服务器获得更多资源。</a:t>
            </a:r>
          </a:p>
          <a:p>
            <a:r>
              <a:t>3.该策略可以显著降低服务器过载的风险，提高系统的稳定性和可靠性。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资源分配与优化策略</a:t>
            </a:r>
          </a:p>
        </p:txBody>
      </p:sp>
      <p:sp>
        <p:nvSpPr>
          <p:cNvPr id="3" name="Text Placeholder 2"/>
          <p:cNvSpPr>
            <a:spLocks noGrp="1"/>
          </p:cNvSpPr>
          <p:nvPr>
            <p:ph type="body" idx="1"/>
          </p:nvPr>
        </p:nvSpPr>
        <p:spPr/>
        <p:txBody>
          <a:bodyPr/>
          <a:lstStyle/>
          <a:p>
            <a:r>
              <a:t>应用需求感知的资源分配</a:t>
            </a:r>
          </a:p>
        </p:txBody>
      </p:sp>
      <p:sp>
        <p:nvSpPr>
          <p:cNvPr id="4" name="Content Placeholder 3"/>
          <p:cNvSpPr>
            <a:spLocks noGrp="1"/>
          </p:cNvSpPr>
          <p:nvPr>
            <p:ph sz="half" idx="2"/>
          </p:nvPr>
        </p:nvSpPr>
        <p:spPr/>
        <p:txBody>
          <a:bodyPr/>
          <a:lstStyle/>
          <a:p>
            <a:r>
              <a:t>1.应用需求感知的资源分配能根据不同的应用需求调整资源分配，提高应用性能。</a:t>
            </a:r>
          </a:p>
          <a:p>
            <a:r>
              <a:t>2.通过分析应用流量特征、请求类型等因素，为不同类型的应用分配合适的资源。</a:t>
            </a:r>
          </a:p>
          <a:p>
            <a:r>
              <a:t>3.该策略可以确保关键应用获得足够的资源，提高整体的系统性能和服务质量。</a:t>
            </a:r>
          </a:p>
          <a:p/>
        </p:txBody>
      </p:sp>
      <p:sp>
        <p:nvSpPr>
          <p:cNvPr id="5" name="Text Placeholder 4"/>
          <p:cNvSpPr>
            <a:spLocks noGrp="1"/>
          </p:cNvSpPr>
          <p:nvPr>
            <p:ph type="body" idx="3"/>
          </p:nvPr>
        </p:nvSpPr>
        <p:spPr/>
        <p:txBody>
          <a:bodyPr/>
          <a:lstStyle/>
          <a:p>
            <a:r>
              <a:t>网络状况感知的资源分配</a:t>
            </a:r>
          </a:p>
        </p:txBody>
      </p:sp>
      <p:sp>
        <p:nvSpPr>
          <p:cNvPr id="6" name="Content Placeholder 5"/>
          <p:cNvSpPr>
            <a:spLocks noGrp="1"/>
          </p:cNvSpPr>
          <p:nvPr>
            <p:ph sz="half" idx="4"/>
          </p:nvPr>
        </p:nvSpPr>
        <p:spPr/>
        <p:txBody>
          <a:bodyPr/>
          <a:lstStyle/>
          <a:p>
            <a:r>
              <a:t>1.网络状况感知的资源分配能根据网络状况调整资源分配，降低网络拥堵对系统性能的影响。</a:t>
            </a:r>
          </a:p>
          <a:p>
            <a:r>
              <a:t>2.通过实时监测网络带宽、延迟等因素，动态调整数据传输速率和服务器选择策略。</a:t>
            </a:r>
          </a:p>
          <a:p>
            <a:r>
              <a:t>3.该策略可以提高数据传输效率，减少网络拥堵对系统性能的影响。</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https://d.book118.com/148001006136006031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负载均衡器介绍与功能</vt:lpstr>
      <vt:lpstr> 负载均衡器介绍与功能</vt:lpstr>
      <vt:lpstr> 负载均衡器介绍与功能</vt:lpstr>
      <vt:lpstr> 负载均衡器介绍与功能</vt:lpstr>
      <vt:lpstr> 资源管理的基本原理</vt:lpstr>
      <vt:lpstr> 资源管理的基本原理</vt:lpstr>
      <vt:lpstr> 资源管理的基本原理</vt:lpstr>
      <vt:lpstr> 资源管理的基本原理</vt:lpstr>
      <vt:lpstr> 负载均衡算法种类</vt:lpstr>
      <vt:lpstr> 负载均衡算法种类</vt:lpstr>
      <vt:lpstr> 负载均衡算法种类</vt:lpstr>
      <vt:lpstr> 负载均衡算法种类</vt:lpstr>
      <vt:lpstr> 资源分配与优化策略</vt:lpstr>
      <vt:lpstr> 资源分配与优化策略</vt:lpstr>
      <vt:lpstr> 资源分配与优化策略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2024-09-09T00:40:26.642</cp:lastPrinted>
  <dcterms:created xsi:type="dcterms:W3CDTF">2024-09-08T16:40:26Z</dcterms:created>
  <dcterms:modified xsi:type="dcterms:W3CDTF">2024-09-08T16:40:29Z</dcterms:modified>
</cp:coreProperties>
</file>