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30B4E-C2FC-408B-B780-6BAC4246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68228-F93A-48A8-B539-96CDE1497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55F4C-A1E3-41C0-AFED-9537D1667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CEAA9-AC51-4FD2-85DC-BC8ED874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3CD29F-3D81-46A7-9812-19CBF664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13241-4D03-4A73-8A1C-326A742DB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8E39B-487C-4F75-9918-0E243DAF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821EC-4C0D-4250-8F52-F25F1583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5295A-FCA4-4D4D-95C0-2724170FD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04302-2BAF-420E-BEAF-85E0A4820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4AEF6-75A4-4D5A-84F0-6D8358F6B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101406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《政府采购法》的主要内容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《政府采购法》的实施和影响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《政府采购法》的完善和发展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《政府采购法》的案例分析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政府采购法是规定政府采购行为的基本法律，包括政府采购的程序、方式、应用范围等。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政府采购法的目的是规范政府采购行为，提高政府采购资金的使用效益，维护国家利益和社会公共利益，促进廉政建设。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《政府采购法》的定义和目的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适用于各级国家机关、事业单位和团体组织。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适用于使用财政性资金进行的采购活动。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适用于以合同方式有偿取得货物、工程和服务的行为。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《政府采购法》的适用范围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17" b="1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政府采购的信息、程序和结果应当公开透明，防止暗箱操作和权力寻租。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公开透明原则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公平竞争原则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政府采购应当遵循公平竞争的原则，给予所有符合条件的供应商平等的机会参与竞争。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政府采购应当遵循公正原则，保证采购过程的公正性和合法性，防止利益输送和不正当竞争。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政府采购应当遵循诚实信用原则，保证采购行为的真实性和合法性，防止虚假招标和欺诈行为。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《政府采购法》的基本原则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《政府采购法》的主要内容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公开招标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通过发布公告，邀请不特定的供应商投标，并按照法定程序确定中标供应商的采购方式。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邀请招标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向特定的供应商发出投标邀请，并按照法定程序确定中标供应商的采购方式。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竞争性谈判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通过与多个供应商进行谈判，确定中标供应商的采购方式。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政府采购的方式和程序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政府采购的方式和程序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单一来源采购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向单一供应商直接购买的采购方式。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国家认定的其他采购方式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包括电子招标、电子竞价等新型采购方式。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询价采购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向多个供应商发出询价，比较价格后确定中标供应商的采购方式。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包括制定采购需求、编制采购文件、发布采购信息、评审投标文件、确定中标供应商、签订合同、履约管理、验收等步骤。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负责对政府采购活动进行监督管理的部门。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参与评审投标文件的专业人员。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采购代理机构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受采购人委托，代为组织采购活动的中介机构。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负责提出采购需求、组织采购活动、履行采购合同的一方当事人。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响应采购人需求，参与采购活动的当事人。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政府采购的当事人和参与方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监督管理部门监督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各级财政部门负责对政府采购活动进行监督检查，确保采购活动合法合规。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公众和媒体可以对政府采购活动进行监督，提出质疑和投诉。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救济机制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供应商如果对政府采购活动存在异议，可以通过行政复议、行政诉讼等方式进行救济。同时，一些地方政府还设立了政府采购投诉处理机制，为供应商提供更加便捷的救济途径。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政府采购的监督和救济机制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《政府采购法》的实施和影响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https://d.book118.com/148001014061006034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2024-09-12T21:42:13.713</cp:lastPrinted>
  <dcterms:created xsi:type="dcterms:W3CDTF">2024-09-12T13:42:13Z</dcterms:created>
  <dcterms:modified xsi:type="dcterms:W3CDTF">2024-09-12T13:42:15Z</dcterms:modified>
</cp:coreProperties>
</file>