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F54BBE-5EB7-4F39-9322-DA76FFF635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9D7B01-B6EF-42C9-BDD2-8F7F44D4C3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C1DC6C-C008-405D-AE0B-3B2D920AAD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806378-4AA3-4907-88A9-2CEC9A1E52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725010-9206-4F80-BE1A-2AC9B58FF0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457B6F-9060-4088-B5EA-67EF82E255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C421F4-3D1D-49BA-9CF3-92A2D7E455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C87B89-2699-421B-96C8-9CD8E4CD96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60DB4B-97B6-40B2-8B9B-78C1D7A77D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816348-F625-4FD1-B85F-7F417B0C8F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3615ED-BB25-4490-8280-1516220FCC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002006077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财务报表分析企业发展能力分析课件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财务报表基础知识</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企业发展能力分析指标</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本课程将介绍如何通过分析企业的财务报表来评估其经营状况和财务表现。</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财务报表分析</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本课程将重点探讨如何通过财务报表分析来评估企业的发展潜力和未来增长前景。</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企业发展能力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87" b="12587"/>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掌握财务报表分析的基本方法和技巧，包括资产负债表、利润表和现金流量表的分析。</a:t>
            </a:r>
            <a:endParaRPr lang="en-US" sz="1100"/>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了解企业发展能力的评估指标和标准，如收入增长率、净利润增长率和市场份额等。</a:t>
            </a:r>
            <a:endParaRPr lang="en-US" sz="1100"/>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学会运用财务比率和其他财务指标来评估企业的发展潜力和风险。</a:t>
            </a:r>
            <a:endParaRPr lang="en-US" sz="1100"/>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掌握如何通过财务报表分析来预测企业的未来发展趋势和战略方向。</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财务报表基础知识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资产负债表概述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资产负债表是反映企业在某一特定日期财务状况的财务报表，它列出了企业在特定日期的资产、负债和所有者权益。</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资产负债表的构成</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资产负债表由资产、负债和所有者权益三大要素构成。资产表示企业所拥有的经济资源，负债表示企业所承担的债务，所有者权益表示企业所有者的实际利益。</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资产负债表的编制方法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资产负债表的编制方法包括直接法和间接法两种。直接法按照资产、负债和所有者权益的实际发生额直接填列；间接法则通过计算资产和负债的差额来得出所有者权益。</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利润表概述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利润表是反映企业在一定会计期间经营成果的财务报表，它列出了企业在一定期间内的收入、费用和利润。</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利润表的构成</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利润表由收入、费用和利润三大要素构成。收入表示企业在一定期间内所实现的销售收入和其他收入，费用表示企业在一定期间内所发生的各项支出和费用，利润表示企业在一定期间内所实现的净利润或净亏损。</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利润表的编制方法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利润表的编制方法包括表结法和账结法两种。表结法是在期末将收入和费用转入利润账户，再编制利润表；账结法则是每笔收入和费用直接记入利润账户，期末再结转利润账户。</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现金流量表概述</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现金流量表是反映企业在一定会计期间现金及现金等价物的流入和流出的财务报表。</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现金流量表的构成</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现金流量表由经营活动、投资活动和筹资活动三大类活动构成，分别反映企业的经营活动、投资活动和筹资活动的现金流量情况。</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现金流量表的编制方法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现金流量表的编制方法包括直接法和间接法两种。直接法按照现金流入和流出的实际发生额直接填列；间接法则通过计算经营活动现金流量净额来得出投资活动和筹资活动的现金流量净额。</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企业发展能力分析指标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衡量企业收入增长的关键指标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收入增长率是指企业在一个特定时期内的收入增长额与基期收入总额的比率，用于评估企业的成长状况和盈利能力。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详细描述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收入增长率 = (本期收入总额 - 上期收入总额) / 上期收入总额 × 100%</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计算公式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关注收入增长率的趋势和变化，与行业平均水平进行比较，分析企业市场占有率和竞争优势。</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分析要点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收入增长率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https://d.book118.com/148002006077006043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2024-09-23T05:15:01.559</cp:lastPrinted>
  <dcterms:created xsi:type="dcterms:W3CDTF">2024-09-22T21:15:01Z</dcterms:created>
  <dcterms:modified xsi:type="dcterms:W3CDTF">2024-09-22T21:15:03Z</dcterms:modified>
</cp:coreProperties>
</file>