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A40AC-8454-4D43-96B4-9637AD20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C354C-CB30-468C-80B5-0B1498F1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A1135-B445-4A2A-8BDD-938E31306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1080D-4A4B-4B34-99E0-7AA274EB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1FAFB-3DC5-43A7-AA30-1B3CC4181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0F7F1-5DEF-41DC-BD16-FEBC3BE6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7E2559-0CF1-4EF8-AD10-6E29436D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F51EA-1383-4901-8C02-DE6B0086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18191-445E-4457-B694-74991D498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37800-0C03-4119-B496-B5F2574AF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930B7-3E77-49F1-8921-16202C4C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2074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放疗后护理的重要性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放疗后的随访与监测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放疗后皮肤可能出现干燥、瘙痒、红肿等症状，需要保持皮肤清洁、避免刺激。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放疗可能影响患者的食欲和消化功能，需要注意饮食调整，避免过度油腻和刺激性食物。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放疗可能降低患者的免疫力，容易感染疾病，需要注意个人卫生和预防措施。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放疗后的生理变化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放疗后的心理变化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放疗后患者可能出现焦虑、抑郁等情绪问题，需要关注患者的心理状态，及时进行心理疏导和支持。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放疗后患者可能出现记忆力下降、注意力不集中等问题，需要适当进行认知训练和康复。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放疗后患者可能出现失眠、睡眠质量差等问题，需要注意睡眠环境的安静、舒适，必要时使用药物治疗。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放疗后护理的必要性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通过有效的护理措施，可以提高患者的生活质量，使患者在治疗期间保持良好的身心状态。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通过科学的护理方法，可以降低疾病复发的风险，提高患者的生存率。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通过精心护理，可以帮助患者尽快康复，减少并发症的发生。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适量增加膳食纤维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保持水分充足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避免食用辛辣、油腻、坚硬等刺激性食物，以免加重病情或引发不适。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放疗后，患者可能会出现便秘等消化问题。增加膳食纤维的摄入有助于改善便秘，如全麦面包、燕麦等。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放疗后，患者需要更多的营养来帮助身体恢复。建议摄入高蛋白、低脂肪的食物，如鱼、瘦肉、豆类等。同时，多吃新鲜蔬菜和水果，以补充维生素和矿物质。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放疗后，患者应保持足够的水分摄入，以预防脱水。建议每天饮用8-10杯水。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避免使用化妆品和刺激性物质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穿着宽松舒适的衣服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及时就医处理皮肤问题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放疗后，患者应特别注意保持照射区域的皮肤清洁干燥，避免摩擦和抓挠。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放疗后，患者应避免使用化妆品和刺激性物质，以免加重皮肤反应。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放疗后，患者应选择宽松舒适的衣服，避免穿着紧身或粗糙的衣物，以免刺激皮肤。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如果出现皮肤红肿、瘙痒、破溃等不适症状，应及时就医处理。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放疗后，患者应保证充足的休息时间，有助于身体恢复。同时，避免过度劳累和剧烈运动。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保证充足的休息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放疗后，患者可根据自身情况适当进行运动，如散步、太极拳等。适当的运动有助于提高身体免疫力，促进身体恢复。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适当进行运动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在放疗后的一段时间内，患者应避免剧烈运动或重体力劳动，以免对身体造成不良影响。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放疗后，患者应定期到医院复查，以便及时发现和处理可能出现的问题。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放疗后，患者的血管变得脆弱，容易出血。应避免用力搓揉患处，注意口腔卫生，定期检查牙龈等易出血部位。如出现出血症状，应及时就医。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放疗后，患者的免疫力较低，容易感染。建议保持室内空气流通，避免接触感染源，注意口腔和鼻腔卫生。如出现感染症状，应及时就医。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预防疲劳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放疗后，患者可能会出现疲劳症状。应保证充足的休息时间，避免过度劳累。如疲劳症状持续加重，应及时就医。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放疗后的心理护理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放疗后，患者可能会出现焦虑、抑郁等情绪问题，护理人员应给予患者足够的情绪支持，鼓励患者表达自己的感受，耐心倾听患者的诉说，并提供安慰和鼓励。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护理人员应帮助患者疏导不良情绪，引导患者积极面对疾病，树立战胜疾病的信心。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认知行为疗法可以帮助患者调整消极的思维模式，纠正错误的认知观念，从而改善患者的情绪状态和生活质量。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通过行为训练，如放松训练、应对技巧训练等，可以帮助患者缓解焦虑、抑郁等情绪问题，提高自我调节能力。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行为训练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https://d.book118.com/148002074123006030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2024-09-07T10:02:01.900</cp:lastPrinted>
  <dcterms:created xsi:type="dcterms:W3CDTF">2024-09-07T02:02:01Z</dcterms:created>
  <dcterms:modified xsi:type="dcterms:W3CDTF">2024-09-07T02:02:03Z</dcterms:modified>
</cp:coreProperties>
</file>