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EF5F7-1594-4850-AE69-826D3E101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70017-018C-46BE-B06B-8E9AA61B6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F891E-6DF8-418A-99A0-D00172381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774B68-3671-4C44-94AA-CD40ACE47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B55795-CF9E-413D-BDEA-6E426187F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4398C2-38AB-4254-B783-E7BB7FEB2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48FCB9-A22E-4C8B-BCF5-1E7AE7C5F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82C8C-9706-41E1-8A28-6EA121669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4B56C7-1D79-45C4-AD30-0E2467C09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8E122-3302-496A-8727-9420A9B93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913D6-718A-4EE1-A209-A8319DFB5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0300714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341326" y="1791812"/>
            <a:ext cx="7509349" cy="1976018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食源性疾病监测工作手册及要求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3585" y="2586597"/>
            <a:ext cx="1297305" cy="1739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DFCF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7622" y="2346885"/>
            <a:ext cx="792480" cy="240592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 fontScale="2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3924">
                <a:solidFill>
                  <a:srgbClr val="FDFCFC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26105" y="1525786"/>
            <a:ext cx="6219401" cy="40481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食源性疾病概述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监测工作组织与职责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监测内容与方法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报告与处置流程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质量控制与保障措施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信息化建设与应用</a:t>
            </a:r>
          </a:p>
          <a:p>
            <a:pPr marL="203200" lvl="0" indent="-203200" algn="l">
              <a:lnSpc>
                <a:spcPct val="150000"/>
              </a:lnSpc>
              <a:buFont typeface="Arial"/>
              <a:buChar char="•"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22" b="21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为了加强食源性疾病的监测与预防控制，提高食品安全水平，保障公众健康，制定本手册。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食源性疾病是影响食品安全的重要因素之一，通过有效的监测和防控措施可以降低其发生率和影响程度。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本手册适用于各级食品安全监管部门、疾病预防控制机构、医疗机构等相关单位开展食源性疾病监测工作。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本手册规定了食源性疾病监测的目标、原则、内容、方法和要求，为相关单位提供了工作指导和参考依据。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手册使用范围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食源性疾病是指通过摄食而进入人体的有毒有害物质（包括生物性病原体）等致病因子所造成的疾病。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根据临床表现和病原体的不同，食源性疾病可分为细菌性、病毒性、寄生虫性、化学性、真菌性以及其他食源性疾病。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食源性疾病的发病原因主要包括食品污染、食品中毒素、食品中过敏原以及食品中营养失衡等。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食品从生产到消费的各个环节都可能存在危险因素，如不洁的生产环境、不规范的食品加工操作、不安全的食品储存和运输条件等。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食源性疾病的临床表现因病原体和毒素的不同而异，常见症状包括恶心、呕吐、腹痛、腹泻等消化道症状，以及发热、头痛等全身症状。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食源性疾病的诊断主要依据患者的临床表现、流行病学史、实验室检测结果以及可疑食品的溯源调查等信息进行综合分析。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监测工作组织与职责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国家级监测中心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负责全国食源性疾病监测工作的组织、协调和指导，制定监测计划和方案。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省级监测中心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负责本省（区、市）食源性疾病监测工作的组织、协调和指导，审核、汇总和分析本省监测数据。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地市级、县级监测机构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负责辖区内食源性疾病病例的收集、报告和调查，及时将监测数据上报至省级监测中心。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监测工作组织架构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疾病预防控制机构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负责食源性疾病监测工作的具体实施，包括病例报告、流行病学调查、实验室检测等。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食品安全监管部门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负责食品安全风险监测和评估，及时通报食品安全信息，协助开展食源性疾病溯源调查。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负责食源性疾病病例的诊疗和报告，协助疾病预防控制机构开展流行病学调查和标本采集。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卫生行政部门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负责制定食源性疾病监测政策和规划，组织、协调、监督、评估监测工作。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各部门职责划分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建立卫生行政部门、疾病预防控制机构、医疗机构和食品安全监管部门之间的信息共享机制，实现食源性疾病监测信息的及时、准确传递。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针对重大或复杂的食源性疾病事件，相关部门应建立联合会商机制，共同分析研判事件性质和影响，提出应对措施。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联合会商机制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加强对食源性疾病监测人员的培训和演练，提高其应对能力和水平，确保监测工作的顺利开展。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培训与演练机制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协作机制建立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9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821470" y="1107163"/>
            <a:ext cx="2550260" cy="17713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400">
                <a:solidFill>
                  <a:schemeClr val="accent1">
                    <a:alpha val="5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4635" y="3625549"/>
            <a:ext cx="5723930" cy="237895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5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监测内容与方法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监测对象确定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针对食品生产、加工、运输、销售等环节的从业人员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针对食品原料、半成品、成品等食品本身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针对食品相关设备、环境等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8333" r="18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放射性指标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针对特定食品的放射性物质含量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微生物指标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包括细菌总数、大肠菌群、致病菌等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包括农药残留、重金属、添加剂等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监测指标设置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数据采集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结果报告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数据采集、整理和分析方法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采用定期抽样检测，记录检测结果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运用统计学方法对数据进行分析，发现潜在问题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对检测结果进行分类整理，形成数据库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将分析结果以报告形式呈现，为相关部门提供决策依据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https://d.book118.com/148003007140006035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2024-09-14T22:42:50.514</cp:lastPrinted>
  <dcterms:created xsi:type="dcterms:W3CDTF">2024-09-14T14:42:50Z</dcterms:created>
  <dcterms:modified xsi:type="dcterms:W3CDTF">2024-09-14T14:42:52Z</dcterms:modified>
</cp:coreProperties>
</file>