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330AE-D919-44C4-B9D6-CCCA430A2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4CFFE-B2B2-41AF-A14E-6DF7561B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DEC37-0DCB-4D7C-A01F-220CAE06A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AFCB8-BE52-4325-A399-1F9FA77CC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73BDFF-7507-4C63-B265-7CE0E11EF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AF27E9-BFE0-4169-8FA6-EC7DD2CA2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D1F44F-F610-46D7-A35D-9E60962AE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CABC8-C799-4BF8-B783-8C89366C2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6EBF2-FE8C-4F96-BBB7-B3F4BB569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3CCDC-63B9-47BC-B92C-F9DB6F163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87854-F65D-4BE5-82D3-104E0E6F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3033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公司运输管理制度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公司运输管理制度的主要内容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公司运输管理制度的实施与监督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公司运输管理制度的优化与改进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公司运输管理制度的案例分析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999" r="2399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确保公司运输活动的安全、高效和合规性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提升运输服务质量，降低运输成本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满足客户需求，提升客户满意度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指对运输活动进行计划、组织、协调和控制的一系列活动，包括货物和人员的运输。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指为了规范运输活动而制定的相关规章制度和操作规程。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运输管理制度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运输管理制度的重要性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通过合理规划运输路线，减少运输时间和成本，提高运输效率。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优化运输路线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统一调度管理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建立高效的调度指挥系统，统一协调和管理运输车辆和人员，确保运输作业的高效运行。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运用信息技术手段，实时监控运输过程，及时掌握运输动态，提高运输效率。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提高运输效率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565" r="456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制定规范的运输操作流程，确保运输过程中的安全和效率，降低事故风险和不必要的成本。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根据运输需求合理配置车辆、人员和设备等资源，避免浪费和过度投入。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根据实际情况选择合适的运输方式，如公路、铁路、水路或航空等，以降低运输成本。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降低运输成本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https://d.book118.com/148003033112006046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2024-09-27T15:50:32.328</cp:lastPrinted>
  <dcterms:created xsi:type="dcterms:W3CDTF">2024-09-27T07:50:32Z</dcterms:created>
  <dcterms:modified xsi:type="dcterms:W3CDTF">2024-09-27T07:50:34Z</dcterms:modified>
</cp:coreProperties>
</file>