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1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34C5F-9E0A-432B-9B4E-9F3A7A92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6B7E0-3A23-4D79-96C7-DAC4CED38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31803-D77B-4368-8400-5BB0176D6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A6766-9FC2-4399-9E92-DBF54326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9ED35-1BA9-4B97-B0AA-06D7FB75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4B82A-3BD0-4097-AE94-176B312D4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61C22-0592-4EA8-AB71-2820CE65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19F75-7A59-43E9-9F30-C15326A07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87027-07F0-4DEB-8058-A1003E752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175D8-FA57-447A-95A5-DCF9D00F4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2A5E4-CA09-4067-810F-4DCB5189C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128" r:id="rId2"/>
    <p:sldLayoutId id="2147511129" r:id="rId3"/>
    <p:sldLayoutId id="2147511130" r:id="rId4"/>
    <p:sldLayoutId id="2147511131" r:id="rId5"/>
    <p:sldLayoutId id="2147511132" r:id="rId6"/>
    <p:sldLayoutId id="2147511133" r:id="rId7"/>
    <p:sldLayoutId id="2147511134" r:id="rId8"/>
    <p:sldLayoutId id="2147511135" r:id="rId9"/>
    <p:sldLayoutId id="2147511136" r:id="rId10"/>
    <p:sldLayoutId id="214751113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3067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心理健康教育对人际关系的促进作用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心理健康教育的实施方式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心理健康教育效果的评估和改进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心理健康教育对人际关系的作用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心理健康教育对人际关系的具体应用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心理健康对个体发展的影响</a:t>
            </a:r>
            <a:endParaRPr lang="zh-CN" altLang="en-US"/>
          </a:p>
        </p:txBody>
      </p:sp>
      <p:sp>
        <p:nvSpPr>
          <p:cNvPr id="10491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心理健康对个体学习和工作效率产生积极影响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心理健康有助于个体实现自我价值和幸福感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心理健康影响个体情绪和情感体验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心理健康有助于个体建立良好的人际关系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心理健康教育的定义和目标</a:t>
            </a:r>
            <a:endParaRPr lang="zh-CN" altLang="en-US"/>
          </a:p>
        </p:txBody>
      </p:sp>
      <p:sp>
        <p:nvSpPr>
          <p:cNvPr id="1049176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定义：心理健康教育旨在提高人们的心理素质和心理健康水平，帮助人们更好地应对生活中的挑战和压力。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80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目标：增强心理素质、促进个人发展、提高生活质量、维护社会稳定。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心理健康教育在人际关系中的作用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促进沟通与理解：心理健康教育有助于培养良好的沟通技巧和情感认知能力，从而增强人与人之间的相互理解。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缓解冲突与矛盾：心理健康教育有助于培养情绪调节和压力管理能力，减少人际冲突的发生，促进和谐共处。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提升自我认知：心理健康教育有助于个体更好地认识自己的优点和不足，从而在人际交往中更加自信和从容。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增强社会适应性：心理健康教育有助于个体更好地适应社会环境，提高应对挑战和变化的能力，促进人际关系的发展。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心理健康教育对人际关系的作用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提升沟通技巧和表达能力</a:t>
            </a:r>
            <a:endParaRPr lang="zh-CN" altLang="en-US"/>
          </a:p>
        </p:txBody>
      </p:sp>
      <p:sp>
        <p:nvSpPr>
          <p:cNvPr id="10493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心理健康教育可以帮助人们更好地理解自己和他人的情绪和需求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心理健康教育可以帮助人们建立自信，更好地表达自己的想法和感受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心理健康教育可以培养人们的同理心，更好地理解和关心他人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心理健康教育可以提供有效的沟通技巧和表达方式，提高人际交往的质量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增强情绪管理和自我调节能力</a:t>
            </a:r>
            <a:endParaRPr lang="zh-CN" altLang="en-US"/>
          </a:p>
        </p:txBody>
      </p:sp>
      <p:sp>
        <p:nvSpPr>
          <p:cNvPr id="10494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心理健康教育可以帮助人们建立良好的人际关系，提高人际交往能力。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心理健康教育可以帮助人们更好地认识自己的情绪，提高情绪管理能力。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心理健康教育可以教会人们如何应对压力和挫折，增强自我调节能力。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心理健康教育可以促进人们之间的理解和沟通，增强人际关系的和谐度。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培养积极心态和自信心</a:t>
            </a:r>
            <a:endParaRPr lang="zh-CN" altLang="en-US"/>
          </a:p>
        </p:txBody>
      </p:sp>
      <p:sp>
        <p:nvSpPr>
          <p:cNvPr id="104956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心理健康教育可以帮助个体认识和接受自己，培养积极的心态和自信心。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心理健康教育可以教会个体如何应对压力和挫折，增强自信心和适应能力。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心理健康教育可以促进个体与他人的沟通和交流，建立良好的人际关系。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心理健康教育可以帮助个体建立正确的价值观和人生观，增强自信心和自尊心。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促进建立良好的人际关系</a:t>
            </a:r>
            <a:endParaRPr lang="zh-CN" altLang="en-US"/>
          </a:p>
        </p:txBody>
      </p:sp>
      <p:sp>
        <p:nvSpPr>
          <p:cNvPr id="10496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心理健康教育可以帮助人们更好地理解自己和他人，从而建立良好的人际关系。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心理健康教育可以教会人们如何有效地沟通和表达，从而减少误解和冲突。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心理健康教育可以帮助人们学会如何处理压力和情绪，从而保持良好的人际关系。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心理健康教育可以教会人们如何建立和维护健康的人际关系，从而提高生活质量。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心理健康教育对人际关系的具体应用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针对不同年龄段的教育方案</a:t>
            </a:r>
            <a:endParaRPr lang="zh-CN" altLang="en-US"/>
          </a:p>
        </p:txBody>
      </p:sp>
      <p:sp>
        <p:nvSpPr>
          <p:cNvPr id="10497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幼儿阶段：培养良好的生活习惯和社交技能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老年阶段：关注心理健康，预防心理疾病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成年阶段：提高心理素质和应对压力的能力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青少年阶段：加强情绪管理和人际沟通技巧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https://d.book118.com/148003067032006030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心理健康教育对人际关系的促进作用</vt:lpstr>
      <vt:lpstr>目录</vt:lpstr>
      <vt:lpstr>单击添加章节标题</vt:lpstr>
      <vt:lpstr>心理健康教育的重要性</vt:lpstr>
      <vt:lpstr>心理健康对个体发展的影响</vt:lpstr>
      <vt:lpstr>心理健康教育的定义和目标</vt:lpstr>
      <vt:lpstr>心理健康教育在人际关系中的作用</vt:lpstr>
      <vt:lpstr>心理健康教育对人际关系的作用</vt:lpstr>
      <vt:lpstr>提升沟通技巧和表达能力</vt:lpstr>
      <vt:lpstr>增强情绪管理和自我调节能力</vt:lpstr>
      <vt:lpstr>培养积极心态和自信心</vt:lpstr>
      <vt:lpstr>促进建立良好的人际关系</vt:lpstr>
      <vt:lpstr>心理健康教育对人际关系的具体应用</vt:lpstr>
      <vt:lpstr>针对不同年龄段的教育方案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2024-09-06T11:58:11.851</cp:lastPrinted>
  <dcterms:created xsi:type="dcterms:W3CDTF">2024-09-06T03:58:11Z</dcterms:created>
  <dcterms:modified xsi:type="dcterms:W3CDTF">2024-09-06T03:58:14Z</dcterms:modified>
</cp:coreProperties>
</file>